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2" r:id="rId2"/>
  </p:sldMasterIdLst>
  <p:notesMasterIdLst>
    <p:notesMasterId r:id="rId67"/>
  </p:notesMasterIdLst>
  <p:handoutMasterIdLst>
    <p:handoutMasterId r:id="rId68"/>
  </p:handoutMasterIdLst>
  <p:sldIdLst>
    <p:sldId id="286" r:id="rId3"/>
    <p:sldId id="270" r:id="rId4"/>
    <p:sldId id="297" r:id="rId5"/>
    <p:sldId id="322" r:id="rId6"/>
    <p:sldId id="567" r:id="rId7"/>
    <p:sldId id="624" r:id="rId8"/>
    <p:sldId id="1018" r:id="rId9"/>
    <p:sldId id="1042" r:id="rId10"/>
    <p:sldId id="1087" r:id="rId11"/>
    <p:sldId id="502" r:id="rId12"/>
    <p:sldId id="1033" r:id="rId13"/>
    <p:sldId id="1088" r:id="rId14"/>
    <p:sldId id="1092" r:id="rId15"/>
    <p:sldId id="1076" r:id="rId16"/>
    <p:sldId id="1019" r:id="rId17"/>
    <p:sldId id="1020" r:id="rId18"/>
    <p:sldId id="1031" r:id="rId19"/>
    <p:sldId id="1022" r:id="rId20"/>
    <p:sldId id="1089" r:id="rId21"/>
    <p:sldId id="1034" r:id="rId22"/>
    <p:sldId id="1026" r:id="rId23"/>
    <p:sldId id="1037" r:id="rId24"/>
    <p:sldId id="1027" r:id="rId25"/>
    <p:sldId id="1093" r:id="rId26"/>
    <p:sldId id="1038" r:id="rId27"/>
    <p:sldId id="1028" r:id="rId28"/>
    <p:sldId id="1039" r:id="rId29"/>
    <p:sldId id="1030" r:id="rId30"/>
    <p:sldId id="1040" r:id="rId31"/>
    <p:sldId id="1086" r:id="rId32"/>
    <p:sldId id="1090" r:id="rId33"/>
    <p:sldId id="1053" r:id="rId34"/>
    <p:sldId id="1055" r:id="rId35"/>
    <p:sldId id="1054" r:id="rId36"/>
    <p:sldId id="1057" r:id="rId37"/>
    <p:sldId id="1058" r:id="rId38"/>
    <p:sldId id="1059" r:id="rId39"/>
    <p:sldId id="1061" r:id="rId40"/>
    <p:sldId id="1060" r:id="rId41"/>
    <p:sldId id="1035" r:id="rId42"/>
    <p:sldId id="1084" r:id="rId43"/>
    <p:sldId id="1048" r:id="rId44"/>
    <p:sldId id="1085" r:id="rId45"/>
    <p:sldId id="1050" r:id="rId46"/>
    <p:sldId id="1051" r:id="rId47"/>
    <p:sldId id="1052" r:id="rId48"/>
    <p:sldId id="1049" r:id="rId49"/>
    <p:sldId id="1091" r:id="rId50"/>
    <p:sldId id="1078" r:id="rId51"/>
    <p:sldId id="1079" r:id="rId52"/>
    <p:sldId id="1080" r:id="rId53"/>
    <p:sldId id="1029" r:id="rId54"/>
    <p:sldId id="1082" r:id="rId55"/>
    <p:sldId id="1023" r:id="rId56"/>
    <p:sldId id="1024" r:id="rId57"/>
    <p:sldId id="1083" r:id="rId58"/>
    <p:sldId id="1062" r:id="rId59"/>
    <p:sldId id="1044" r:id="rId60"/>
    <p:sldId id="1045" r:id="rId61"/>
    <p:sldId id="1046" r:id="rId62"/>
    <p:sldId id="1047" r:id="rId63"/>
    <p:sldId id="581" r:id="rId64"/>
    <p:sldId id="591" r:id="rId65"/>
    <p:sldId id="289" r:id="rId66"/>
  </p:sldIdLst>
  <p:sldSz cx="24387175" cy="13716000"/>
  <p:notesSz cx="6858000" cy="9144000"/>
  <p:defaultTextStyle>
    <a:defPPr>
      <a:defRPr lang="en-US"/>
    </a:defPPr>
    <a:lvl1pPr marL="0" algn="l" defTabSz="898799" rtl="0" eaLnBrk="1" latinLnBrk="0" hangingPunct="1">
      <a:defRPr sz="3530" kern="1200">
        <a:solidFill>
          <a:schemeClr val="tx1"/>
        </a:solidFill>
        <a:latin typeface="+mn-lt"/>
        <a:ea typeface="+mn-ea"/>
        <a:cs typeface="+mn-cs"/>
      </a:defRPr>
    </a:lvl1pPr>
    <a:lvl2pPr marL="898799" algn="l" defTabSz="898799" rtl="0" eaLnBrk="1" latinLnBrk="0" hangingPunct="1">
      <a:defRPr sz="3530" kern="1200">
        <a:solidFill>
          <a:schemeClr val="tx1"/>
        </a:solidFill>
        <a:latin typeface="+mn-lt"/>
        <a:ea typeface="+mn-ea"/>
        <a:cs typeface="+mn-cs"/>
      </a:defRPr>
    </a:lvl2pPr>
    <a:lvl3pPr marL="1797601" algn="l" defTabSz="898799" rtl="0" eaLnBrk="1" latinLnBrk="0" hangingPunct="1">
      <a:defRPr sz="3530" kern="1200">
        <a:solidFill>
          <a:schemeClr val="tx1"/>
        </a:solidFill>
        <a:latin typeface="+mn-lt"/>
        <a:ea typeface="+mn-ea"/>
        <a:cs typeface="+mn-cs"/>
      </a:defRPr>
    </a:lvl3pPr>
    <a:lvl4pPr marL="2696401" algn="l" defTabSz="898799" rtl="0" eaLnBrk="1" latinLnBrk="0" hangingPunct="1">
      <a:defRPr sz="3530" kern="1200">
        <a:solidFill>
          <a:schemeClr val="tx1"/>
        </a:solidFill>
        <a:latin typeface="+mn-lt"/>
        <a:ea typeface="+mn-ea"/>
        <a:cs typeface="+mn-cs"/>
      </a:defRPr>
    </a:lvl4pPr>
    <a:lvl5pPr marL="3595203" algn="l" defTabSz="898799" rtl="0" eaLnBrk="1" latinLnBrk="0" hangingPunct="1">
      <a:defRPr sz="3530" kern="1200">
        <a:solidFill>
          <a:schemeClr val="tx1"/>
        </a:solidFill>
        <a:latin typeface="+mn-lt"/>
        <a:ea typeface="+mn-ea"/>
        <a:cs typeface="+mn-cs"/>
      </a:defRPr>
    </a:lvl5pPr>
    <a:lvl6pPr marL="4494003" algn="l" defTabSz="898799" rtl="0" eaLnBrk="1" latinLnBrk="0" hangingPunct="1">
      <a:defRPr sz="3530" kern="1200">
        <a:solidFill>
          <a:schemeClr val="tx1"/>
        </a:solidFill>
        <a:latin typeface="+mn-lt"/>
        <a:ea typeface="+mn-ea"/>
        <a:cs typeface="+mn-cs"/>
      </a:defRPr>
    </a:lvl6pPr>
    <a:lvl7pPr marL="5392802" algn="l" defTabSz="898799" rtl="0" eaLnBrk="1" latinLnBrk="0" hangingPunct="1">
      <a:defRPr sz="3530" kern="1200">
        <a:solidFill>
          <a:schemeClr val="tx1"/>
        </a:solidFill>
        <a:latin typeface="+mn-lt"/>
        <a:ea typeface="+mn-ea"/>
        <a:cs typeface="+mn-cs"/>
      </a:defRPr>
    </a:lvl7pPr>
    <a:lvl8pPr marL="6291604" algn="l" defTabSz="898799" rtl="0" eaLnBrk="1" latinLnBrk="0" hangingPunct="1">
      <a:defRPr sz="3530" kern="1200">
        <a:solidFill>
          <a:schemeClr val="tx1"/>
        </a:solidFill>
        <a:latin typeface="+mn-lt"/>
        <a:ea typeface="+mn-ea"/>
        <a:cs typeface="+mn-cs"/>
      </a:defRPr>
    </a:lvl8pPr>
    <a:lvl9pPr marL="7190402" algn="l" defTabSz="898799" rtl="0" eaLnBrk="1" latinLnBrk="0" hangingPunct="1">
      <a:defRPr sz="35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E4D2B"/>
    <a:srgbClr val="006144"/>
    <a:srgbClr val="E3CDB1"/>
    <a:srgbClr val="CCCCCC"/>
    <a:srgbClr val="FFC038"/>
    <a:srgbClr val="105456"/>
    <a:srgbClr val="008FB3"/>
    <a:srgbClr val="7E5475"/>
    <a:srgbClr val="E56A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01AEEF-E4A2-4ECB-8DD5-0D53F7062F54}" v="262" dt="2025-10-26T21:58:25.0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83967" autoAdjust="0"/>
  </p:normalViewPr>
  <p:slideViewPr>
    <p:cSldViewPr snapToGrid="0" snapToObjects="1">
      <p:cViewPr varScale="1">
        <p:scale>
          <a:sx n="52" d="100"/>
          <a:sy n="52" d="100"/>
        </p:scale>
        <p:origin x="402" y="96"/>
      </p:cViewPr>
      <p:guideLst>
        <p:guide orient="horz" pos="4320"/>
        <p:guide pos="7681"/>
      </p:guideLst>
    </p:cSldViewPr>
  </p:slideViewPr>
  <p:outlineViewPr>
    <p:cViewPr>
      <p:scale>
        <a:sx n="33" d="100"/>
        <a:sy n="33" d="100"/>
      </p:scale>
      <p:origin x="0" y="-6072"/>
    </p:cViewPr>
  </p:outlineViewPr>
  <p:notesTextViewPr>
    <p:cViewPr>
      <p:scale>
        <a:sx n="3" d="2"/>
        <a:sy n="3" d="2"/>
      </p:scale>
      <p:origin x="0" y="0"/>
    </p:cViewPr>
  </p:notesTextViewPr>
  <p:sorterViewPr>
    <p:cViewPr>
      <p:scale>
        <a:sx n="33" d="100"/>
        <a:sy n="33" d="100"/>
      </p:scale>
      <p:origin x="0" y="0"/>
    </p:cViewPr>
  </p:sorterViewPr>
  <p:notesViewPr>
    <p:cSldViewPr snapToGrid="0" snapToObjects="1">
      <p:cViewPr varScale="1">
        <p:scale>
          <a:sx n="166" d="100"/>
          <a:sy n="166" d="100"/>
        </p:scale>
        <p:origin x="152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arides,Lauren" userId="adbf3f91-28ff-415d-924b-37ef86f41ea6" providerId="ADAL" clId="{91C6A867-4822-4C05-B79B-B921162A7D31}"/>
    <pc:docChg chg="undo redo custSel addSld delSld modSld sldOrd">
      <pc:chgData name="Chenarides,Lauren" userId="adbf3f91-28ff-415d-924b-37ef86f41ea6" providerId="ADAL" clId="{91C6A867-4822-4C05-B79B-B921162A7D31}" dt="2025-10-26T21:58:45.669" v="2238"/>
      <pc:docMkLst>
        <pc:docMk/>
      </pc:docMkLst>
      <pc:sldChg chg="modSp mod">
        <pc:chgData name="Chenarides,Lauren" userId="adbf3f91-28ff-415d-924b-37ef86f41ea6" providerId="ADAL" clId="{91C6A867-4822-4C05-B79B-B921162A7D31}" dt="2025-10-26T19:25:51.947" v="744"/>
        <pc:sldMkLst>
          <pc:docMk/>
          <pc:sldMk cId="751331123" sldId="270"/>
        </pc:sldMkLst>
        <pc:spChg chg="mod">
          <ac:chgData name="Chenarides,Lauren" userId="adbf3f91-28ff-415d-924b-37ef86f41ea6" providerId="ADAL" clId="{91C6A867-4822-4C05-B79B-B921162A7D31}" dt="2025-10-26T19:25:51.947" v="744"/>
          <ac:spMkLst>
            <pc:docMk/>
            <pc:sldMk cId="751331123" sldId="270"/>
            <ac:spMk id="2" creationId="{00000000-0000-0000-0000-000000000000}"/>
          </ac:spMkLst>
        </pc:spChg>
      </pc:sldChg>
      <pc:sldChg chg="modSp mod">
        <pc:chgData name="Chenarides,Lauren" userId="adbf3f91-28ff-415d-924b-37ef86f41ea6" providerId="ADAL" clId="{91C6A867-4822-4C05-B79B-B921162A7D31}" dt="2025-10-26T19:07:39.167" v="4" actId="20577"/>
        <pc:sldMkLst>
          <pc:docMk/>
          <pc:sldMk cId="727891124" sldId="286"/>
        </pc:sldMkLst>
        <pc:spChg chg="mod">
          <ac:chgData name="Chenarides,Lauren" userId="adbf3f91-28ff-415d-924b-37ef86f41ea6" providerId="ADAL" clId="{91C6A867-4822-4C05-B79B-B921162A7D31}" dt="2025-10-26T19:07:32.920" v="2" actId="20577"/>
          <ac:spMkLst>
            <pc:docMk/>
            <pc:sldMk cId="727891124" sldId="286"/>
            <ac:spMk id="10" creationId="{8636EB7F-9BD1-C7D8-AAF4-83B1412685E2}"/>
          </ac:spMkLst>
        </pc:spChg>
        <pc:spChg chg="mod">
          <ac:chgData name="Chenarides,Lauren" userId="adbf3f91-28ff-415d-924b-37ef86f41ea6" providerId="ADAL" clId="{91C6A867-4822-4C05-B79B-B921162A7D31}" dt="2025-10-26T19:07:39.167" v="4" actId="20577"/>
          <ac:spMkLst>
            <pc:docMk/>
            <pc:sldMk cId="727891124" sldId="286"/>
            <ac:spMk id="11" creationId="{73DCC068-BF04-C61E-9A38-7A550F592766}"/>
          </ac:spMkLst>
        </pc:spChg>
      </pc:sldChg>
      <pc:sldChg chg="modSp mod">
        <pc:chgData name="Chenarides,Lauren" userId="adbf3f91-28ff-415d-924b-37ef86f41ea6" providerId="ADAL" clId="{91C6A867-4822-4C05-B79B-B921162A7D31}" dt="2025-10-26T19:59:52.749" v="1526" actId="403"/>
        <pc:sldMkLst>
          <pc:docMk/>
          <pc:sldMk cId="773718573" sldId="289"/>
        </pc:sldMkLst>
        <pc:spChg chg="mod">
          <ac:chgData name="Chenarides,Lauren" userId="adbf3f91-28ff-415d-924b-37ef86f41ea6" providerId="ADAL" clId="{91C6A867-4822-4C05-B79B-B921162A7D31}" dt="2025-10-26T19:59:52.749" v="1526" actId="403"/>
          <ac:spMkLst>
            <pc:docMk/>
            <pc:sldMk cId="773718573" sldId="289"/>
            <ac:spMk id="5" creationId="{83070B4D-8FB7-8FE6-EB06-1BA333CBDA63}"/>
          </ac:spMkLst>
        </pc:spChg>
      </pc:sldChg>
      <pc:sldChg chg="modSp mod">
        <pc:chgData name="Chenarides,Lauren" userId="adbf3f91-28ff-415d-924b-37ef86f41ea6" providerId="ADAL" clId="{91C6A867-4822-4C05-B79B-B921162A7D31}" dt="2025-10-26T19:16:43.293" v="442" actId="20577"/>
        <pc:sldMkLst>
          <pc:docMk/>
          <pc:sldMk cId="1890435637" sldId="297"/>
        </pc:sldMkLst>
        <pc:spChg chg="mod">
          <ac:chgData name="Chenarides,Lauren" userId="adbf3f91-28ff-415d-924b-37ef86f41ea6" providerId="ADAL" clId="{91C6A867-4822-4C05-B79B-B921162A7D31}" dt="2025-10-26T19:07:56.137" v="13" actId="20577"/>
          <ac:spMkLst>
            <pc:docMk/>
            <pc:sldMk cId="1890435637" sldId="297"/>
            <ac:spMk id="2" creationId="{00000000-0000-0000-0000-000000000000}"/>
          </ac:spMkLst>
        </pc:spChg>
        <pc:spChg chg="mod">
          <ac:chgData name="Chenarides,Lauren" userId="adbf3f91-28ff-415d-924b-37ef86f41ea6" providerId="ADAL" clId="{91C6A867-4822-4C05-B79B-B921162A7D31}" dt="2025-10-26T19:16:43.293" v="442" actId="20577"/>
          <ac:spMkLst>
            <pc:docMk/>
            <pc:sldMk cId="1890435637" sldId="297"/>
            <ac:spMk id="3" creationId="{00000000-0000-0000-0000-000000000000}"/>
          </ac:spMkLst>
        </pc:spChg>
      </pc:sldChg>
      <pc:sldChg chg="modSp mod">
        <pc:chgData name="Chenarides,Lauren" userId="adbf3f91-28ff-415d-924b-37ef86f41ea6" providerId="ADAL" clId="{91C6A867-4822-4C05-B79B-B921162A7D31}" dt="2025-10-26T21:58:25.096" v="2237"/>
        <pc:sldMkLst>
          <pc:docMk/>
          <pc:sldMk cId="244099869" sldId="322"/>
        </pc:sldMkLst>
        <pc:spChg chg="mod">
          <ac:chgData name="Chenarides,Lauren" userId="adbf3f91-28ff-415d-924b-37ef86f41ea6" providerId="ADAL" clId="{91C6A867-4822-4C05-B79B-B921162A7D31}" dt="2025-10-26T19:09:08.407" v="237" actId="20577"/>
          <ac:spMkLst>
            <pc:docMk/>
            <pc:sldMk cId="244099869" sldId="322"/>
            <ac:spMk id="2" creationId="{C3ED948F-0E4A-1106-784D-33FFF37BEE35}"/>
          </ac:spMkLst>
        </pc:spChg>
        <pc:spChg chg="mod">
          <ac:chgData name="Chenarides,Lauren" userId="adbf3f91-28ff-415d-924b-37ef86f41ea6" providerId="ADAL" clId="{91C6A867-4822-4C05-B79B-B921162A7D31}" dt="2025-10-26T21:58:25.096" v="2237"/>
          <ac:spMkLst>
            <pc:docMk/>
            <pc:sldMk cId="244099869" sldId="322"/>
            <ac:spMk id="3" creationId="{1B1FE90D-3C84-9842-8134-B356C37C4D4A}"/>
          </ac:spMkLst>
        </pc:spChg>
      </pc:sldChg>
      <pc:sldChg chg="del">
        <pc:chgData name="Chenarides,Lauren" userId="adbf3f91-28ff-415d-924b-37ef86f41ea6" providerId="ADAL" clId="{91C6A867-4822-4C05-B79B-B921162A7D31}" dt="2025-10-26T19:12:41.468" v="276" actId="47"/>
        <pc:sldMkLst>
          <pc:docMk/>
          <pc:sldMk cId="2657921553" sldId="483"/>
        </pc:sldMkLst>
      </pc:sldChg>
      <pc:sldChg chg="modSp mod ord">
        <pc:chgData name="Chenarides,Lauren" userId="adbf3f91-28ff-415d-924b-37ef86f41ea6" providerId="ADAL" clId="{91C6A867-4822-4C05-B79B-B921162A7D31}" dt="2025-10-26T19:17:07.217" v="497" actId="20577"/>
        <pc:sldMkLst>
          <pc:docMk/>
          <pc:sldMk cId="1079732102" sldId="502"/>
        </pc:sldMkLst>
        <pc:spChg chg="mod">
          <ac:chgData name="Chenarides,Lauren" userId="adbf3f91-28ff-415d-924b-37ef86f41ea6" providerId="ADAL" clId="{91C6A867-4822-4C05-B79B-B921162A7D31}" dt="2025-10-26T19:17:07.217" v="497" actId="20577"/>
          <ac:spMkLst>
            <pc:docMk/>
            <pc:sldMk cId="1079732102" sldId="502"/>
            <ac:spMk id="2" creationId="{EF70F0FA-C40A-64AC-B766-A82096026AB7}"/>
          </ac:spMkLst>
        </pc:spChg>
      </pc:sldChg>
      <pc:sldChg chg="del">
        <pc:chgData name="Chenarides,Lauren" userId="adbf3f91-28ff-415d-924b-37ef86f41ea6" providerId="ADAL" clId="{91C6A867-4822-4C05-B79B-B921162A7D31}" dt="2025-10-26T19:12:41.468" v="276" actId="47"/>
        <pc:sldMkLst>
          <pc:docMk/>
          <pc:sldMk cId="1889327027" sldId="548"/>
        </pc:sldMkLst>
      </pc:sldChg>
      <pc:sldChg chg="del">
        <pc:chgData name="Chenarides,Lauren" userId="adbf3f91-28ff-415d-924b-37ef86f41ea6" providerId="ADAL" clId="{91C6A867-4822-4C05-B79B-B921162A7D31}" dt="2025-10-26T19:12:46.993" v="277" actId="47"/>
        <pc:sldMkLst>
          <pc:docMk/>
          <pc:sldMk cId="3541232640" sldId="549"/>
        </pc:sldMkLst>
      </pc:sldChg>
      <pc:sldChg chg="modSp mod">
        <pc:chgData name="Chenarides,Lauren" userId="adbf3f91-28ff-415d-924b-37ef86f41ea6" providerId="ADAL" clId="{91C6A867-4822-4C05-B79B-B921162A7D31}" dt="2025-10-26T21:58:45.669" v="2238"/>
        <pc:sldMkLst>
          <pc:docMk/>
          <pc:sldMk cId="2681467433" sldId="567"/>
        </pc:sldMkLst>
        <pc:spChg chg="mod">
          <ac:chgData name="Chenarides,Lauren" userId="adbf3f91-28ff-415d-924b-37ef86f41ea6" providerId="ADAL" clId="{91C6A867-4822-4C05-B79B-B921162A7D31}" dt="2025-10-26T19:09:11.843" v="238" actId="20577"/>
          <ac:spMkLst>
            <pc:docMk/>
            <pc:sldMk cId="2681467433" sldId="567"/>
            <ac:spMk id="2" creationId="{32CBE061-EC29-873D-E1C3-AF6CB865E414}"/>
          </ac:spMkLst>
        </pc:spChg>
        <pc:spChg chg="mod">
          <ac:chgData name="Chenarides,Lauren" userId="adbf3f91-28ff-415d-924b-37ef86f41ea6" providerId="ADAL" clId="{91C6A867-4822-4C05-B79B-B921162A7D31}" dt="2025-10-26T21:58:45.669" v="2238"/>
          <ac:spMkLst>
            <pc:docMk/>
            <pc:sldMk cId="2681467433" sldId="567"/>
            <ac:spMk id="3" creationId="{4FDEB99B-CB08-63B2-2B1A-FF45484F9A15}"/>
          </ac:spMkLst>
        </pc:spChg>
      </pc:sldChg>
      <pc:sldChg chg="del">
        <pc:chgData name="Chenarides,Lauren" userId="adbf3f91-28ff-415d-924b-37ef86f41ea6" providerId="ADAL" clId="{91C6A867-4822-4C05-B79B-B921162A7D31}" dt="2025-10-26T19:12:46.993" v="277" actId="47"/>
        <pc:sldMkLst>
          <pc:docMk/>
          <pc:sldMk cId="2773356458" sldId="568"/>
        </pc:sldMkLst>
      </pc:sldChg>
      <pc:sldChg chg="del">
        <pc:chgData name="Chenarides,Lauren" userId="adbf3f91-28ff-415d-924b-37ef86f41ea6" providerId="ADAL" clId="{91C6A867-4822-4C05-B79B-B921162A7D31}" dt="2025-10-26T19:12:46.993" v="277" actId="47"/>
        <pc:sldMkLst>
          <pc:docMk/>
          <pc:sldMk cId="1129822040" sldId="570"/>
        </pc:sldMkLst>
      </pc:sldChg>
      <pc:sldChg chg="del">
        <pc:chgData name="Chenarides,Lauren" userId="adbf3f91-28ff-415d-924b-37ef86f41ea6" providerId="ADAL" clId="{91C6A867-4822-4C05-B79B-B921162A7D31}" dt="2025-10-26T19:12:46.993" v="277" actId="47"/>
        <pc:sldMkLst>
          <pc:docMk/>
          <pc:sldMk cId="3252601392" sldId="571"/>
        </pc:sldMkLst>
      </pc:sldChg>
      <pc:sldChg chg="del">
        <pc:chgData name="Chenarides,Lauren" userId="adbf3f91-28ff-415d-924b-37ef86f41ea6" providerId="ADAL" clId="{91C6A867-4822-4C05-B79B-B921162A7D31}" dt="2025-10-26T19:12:46.993" v="277" actId="47"/>
        <pc:sldMkLst>
          <pc:docMk/>
          <pc:sldMk cId="1128171740" sldId="572"/>
        </pc:sldMkLst>
      </pc:sldChg>
      <pc:sldChg chg="del">
        <pc:chgData name="Chenarides,Lauren" userId="adbf3f91-28ff-415d-924b-37ef86f41ea6" providerId="ADAL" clId="{91C6A867-4822-4C05-B79B-B921162A7D31}" dt="2025-10-26T19:12:46.993" v="277" actId="47"/>
        <pc:sldMkLst>
          <pc:docMk/>
          <pc:sldMk cId="1366894621" sldId="573"/>
        </pc:sldMkLst>
      </pc:sldChg>
      <pc:sldChg chg="del">
        <pc:chgData name="Chenarides,Lauren" userId="adbf3f91-28ff-415d-924b-37ef86f41ea6" providerId="ADAL" clId="{91C6A867-4822-4C05-B79B-B921162A7D31}" dt="2025-10-26T19:12:46.993" v="277" actId="47"/>
        <pc:sldMkLst>
          <pc:docMk/>
          <pc:sldMk cId="1415768666" sldId="574"/>
        </pc:sldMkLst>
      </pc:sldChg>
      <pc:sldChg chg="del">
        <pc:chgData name="Chenarides,Lauren" userId="adbf3f91-28ff-415d-924b-37ef86f41ea6" providerId="ADAL" clId="{91C6A867-4822-4C05-B79B-B921162A7D31}" dt="2025-10-26T19:12:46.993" v="277" actId="47"/>
        <pc:sldMkLst>
          <pc:docMk/>
          <pc:sldMk cId="1117458412" sldId="575"/>
        </pc:sldMkLst>
      </pc:sldChg>
      <pc:sldChg chg="del">
        <pc:chgData name="Chenarides,Lauren" userId="adbf3f91-28ff-415d-924b-37ef86f41ea6" providerId="ADAL" clId="{91C6A867-4822-4C05-B79B-B921162A7D31}" dt="2025-10-26T19:12:46.993" v="277" actId="47"/>
        <pc:sldMkLst>
          <pc:docMk/>
          <pc:sldMk cId="225440327" sldId="576"/>
        </pc:sldMkLst>
      </pc:sldChg>
      <pc:sldChg chg="del">
        <pc:chgData name="Chenarides,Lauren" userId="adbf3f91-28ff-415d-924b-37ef86f41ea6" providerId="ADAL" clId="{91C6A867-4822-4C05-B79B-B921162A7D31}" dt="2025-10-26T19:12:46.993" v="277" actId="47"/>
        <pc:sldMkLst>
          <pc:docMk/>
          <pc:sldMk cId="1576152289" sldId="577"/>
        </pc:sldMkLst>
      </pc:sldChg>
      <pc:sldChg chg="del">
        <pc:chgData name="Chenarides,Lauren" userId="adbf3f91-28ff-415d-924b-37ef86f41ea6" providerId="ADAL" clId="{91C6A867-4822-4C05-B79B-B921162A7D31}" dt="2025-10-26T19:12:46.993" v="277" actId="47"/>
        <pc:sldMkLst>
          <pc:docMk/>
          <pc:sldMk cId="1332206485" sldId="578"/>
        </pc:sldMkLst>
      </pc:sldChg>
      <pc:sldChg chg="del">
        <pc:chgData name="Chenarides,Lauren" userId="adbf3f91-28ff-415d-924b-37ef86f41ea6" providerId="ADAL" clId="{91C6A867-4822-4C05-B79B-B921162A7D31}" dt="2025-10-26T19:12:46.993" v="277" actId="47"/>
        <pc:sldMkLst>
          <pc:docMk/>
          <pc:sldMk cId="421218678" sldId="580"/>
        </pc:sldMkLst>
      </pc:sldChg>
      <pc:sldChg chg="modSp mod ord">
        <pc:chgData name="Chenarides,Lauren" userId="adbf3f91-28ff-415d-924b-37ef86f41ea6" providerId="ADAL" clId="{91C6A867-4822-4C05-B79B-B921162A7D31}" dt="2025-10-26T19:38:32.036" v="1355" actId="20577"/>
        <pc:sldMkLst>
          <pc:docMk/>
          <pc:sldMk cId="1910037763" sldId="581"/>
        </pc:sldMkLst>
        <pc:spChg chg="mod">
          <ac:chgData name="Chenarides,Lauren" userId="adbf3f91-28ff-415d-924b-37ef86f41ea6" providerId="ADAL" clId="{91C6A867-4822-4C05-B79B-B921162A7D31}" dt="2025-10-26T19:38:32.036" v="1355" actId="20577"/>
          <ac:spMkLst>
            <pc:docMk/>
            <pc:sldMk cId="1910037763" sldId="581"/>
            <ac:spMk id="2" creationId="{EAC180D8-60E6-3B87-180D-AC96DE251764}"/>
          </ac:spMkLst>
        </pc:spChg>
      </pc:sldChg>
      <pc:sldChg chg="del">
        <pc:chgData name="Chenarides,Lauren" userId="adbf3f91-28ff-415d-924b-37ef86f41ea6" providerId="ADAL" clId="{91C6A867-4822-4C05-B79B-B921162A7D31}" dt="2025-10-26T19:12:52.683" v="278" actId="47"/>
        <pc:sldMkLst>
          <pc:docMk/>
          <pc:sldMk cId="670701868" sldId="582"/>
        </pc:sldMkLst>
      </pc:sldChg>
      <pc:sldChg chg="del">
        <pc:chgData name="Chenarides,Lauren" userId="adbf3f91-28ff-415d-924b-37ef86f41ea6" providerId="ADAL" clId="{91C6A867-4822-4C05-B79B-B921162A7D31}" dt="2025-10-26T19:12:52.683" v="278" actId="47"/>
        <pc:sldMkLst>
          <pc:docMk/>
          <pc:sldMk cId="2589527982" sldId="583"/>
        </pc:sldMkLst>
      </pc:sldChg>
      <pc:sldChg chg="del">
        <pc:chgData name="Chenarides,Lauren" userId="adbf3f91-28ff-415d-924b-37ef86f41ea6" providerId="ADAL" clId="{91C6A867-4822-4C05-B79B-B921162A7D31}" dt="2025-10-26T19:12:52.683" v="278" actId="47"/>
        <pc:sldMkLst>
          <pc:docMk/>
          <pc:sldMk cId="1259551698" sldId="584"/>
        </pc:sldMkLst>
      </pc:sldChg>
      <pc:sldChg chg="del">
        <pc:chgData name="Chenarides,Lauren" userId="adbf3f91-28ff-415d-924b-37ef86f41ea6" providerId="ADAL" clId="{91C6A867-4822-4C05-B79B-B921162A7D31}" dt="2025-10-26T19:12:52.683" v="278" actId="47"/>
        <pc:sldMkLst>
          <pc:docMk/>
          <pc:sldMk cId="2957892947" sldId="585"/>
        </pc:sldMkLst>
      </pc:sldChg>
      <pc:sldChg chg="del">
        <pc:chgData name="Chenarides,Lauren" userId="adbf3f91-28ff-415d-924b-37ef86f41ea6" providerId="ADAL" clId="{91C6A867-4822-4C05-B79B-B921162A7D31}" dt="2025-10-26T19:12:52.683" v="278" actId="47"/>
        <pc:sldMkLst>
          <pc:docMk/>
          <pc:sldMk cId="2777335001" sldId="586"/>
        </pc:sldMkLst>
      </pc:sldChg>
      <pc:sldChg chg="del">
        <pc:chgData name="Chenarides,Lauren" userId="adbf3f91-28ff-415d-924b-37ef86f41ea6" providerId="ADAL" clId="{91C6A867-4822-4C05-B79B-B921162A7D31}" dt="2025-10-26T19:12:52.683" v="278" actId="47"/>
        <pc:sldMkLst>
          <pc:docMk/>
          <pc:sldMk cId="531909119" sldId="587"/>
        </pc:sldMkLst>
      </pc:sldChg>
      <pc:sldChg chg="del">
        <pc:chgData name="Chenarides,Lauren" userId="adbf3f91-28ff-415d-924b-37ef86f41ea6" providerId="ADAL" clId="{91C6A867-4822-4C05-B79B-B921162A7D31}" dt="2025-10-26T19:12:52.683" v="278" actId="47"/>
        <pc:sldMkLst>
          <pc:docMk/>
          <pc:sldMk cId="4122493680" sldId="588"/>
        </pc:sldMkLst>
      </pc:sldChg>
      <pc:sldChg chg="del">
        <pc:chgData name="Chenarides,Lauren" userId="adbf3f91-28ff-415d-924b-37ef86f41ea6" providerId="ADAL" clId="{91C6A867-4822-4C05-B79B-B921162A7D31}" dt="2025-10-26T19:12:52.683" v="278" actId="47"/>
        <pc:sldMkLst>
          <pc:docMk/>
          <pc:sldMk cId="3327403409" sldId="589"/>
        </pc:sldMkLst>
      </pc:sldChg>
      <pc:sldChg chg="modSp mod modNotesTx">
        <pc:chgData name="Chenarides,Lauren" userId="adbf3f91-28ff-415d-924b-37ef86f41ea6" providerId="ADAL" clId="{91C6A867-4822-4C05-B79B-B921162A7D31}" dt="2025-10-26T21:56:57.015" v="2236" actId="403"/>
        <pc:sldMkLst>
          <pc:docMk/>
          <pc:sldMk cId="3743135513" sldId="591"/>
        </pc:sldMkLst>
        <pc:spChg chg="mod">
          <ac:chgData name="Chenarides,Lauren" userId="adbf3f91-28ff-415d-924b-37ef86f41ea6" providerId="ADAL" clId="{91C6A867-4822-4C05-B79B-B921162A7D31}" dt="2025-10-26T20:00:28.179" v="1536" actId="404"/>
          <ac:spMkLst>
            <pc:docMk/>
            <pc:sldMk cId="3743135513" sldId="591"/>
            <ac:spMk id="2" creationId="{D84759E0-BA9E-7C23-277B-9C4AC7C6293B}"/>
          </ac:spMkLst>
        </pc:spChg>
        <pc:spChg chg="mod">
          <ac:chgData name="Chenarides,Lauren" userId="adbf3f91-28ff-415d-924b-37ef86f41ea6" providerId="ADAL" clId="{91C6A867-4822-4C05-B79B-B921162A7D31}" dt="2025-10-26T21:56:57.015" v="2236" actId="403"/>
          <ac:spMkLst>
            <pc:docMk/>
            <pc:sldMk cId="3743135513" sldId="591"/>
            <ac:spMk id="3" creationId="{7DE665EB-C431-4C48-E433-8DB47B1C7DFB}"/>
          </ac:spMkLst>
        </pc:spChg>
      </pc:sldChg>
      <pc:sldChg chg="del">
        <pc:chgData name="Chenarides,Lauren" userId="adbf3f91-28ff-415d-924b-37ef86f41ea6" providerId="ADAL" clId="{91C6A867-4822-4C05-B79B-B921162A7D31}" dt="2025-10-26T19:12:54.735" v="279" actId="47"/>
        <pc:sldMkLst>
          <pc:docMk/>
          <pc:sldMk cId="3131668392" sldId="592"/>
        </pc:sldMkLst>
      </pc:sldChg>
      <pc:sldChg chg="del">
        <pc:chgData name="Chenarides,Lauren" userId="adbf3f91-28ff-415d-924b-37ef86f41ea6" providerId="ADAL" clId="{91C6A867-4822-4C05-B79B-B921162A7D31}" dt="2025-10-26T19:12:46.993" v="277" actId="47"/>
        <pc:sldMkLst>
          <pc:docMk/>
          <pc:sldMk cId="3513042364" sldId="594"/>
        </pc:sldMkLst>
      </pc:sldChg>
      <pc:sldChg chg="del">
        <pc:chgData name="Chenarides,Lauren" userId="adbf3f91-28ff-415d-924b-37ef86f41ea6" providerId="ADAL" clId="{91C6A867-4822-4C05-B79B-B921162A7D31}" dt="2025-10-26T19:12:46.993" v="277" actId="47"/>
        <pc:sldMkLst>
          <pc:docMk/>
          <pc:sldMk cId="3274072627" sldId="595"/>
        </pc:sldMkLst>
      </pc:sldChg>
      <pc:sldChg chg="del">
        <pc:chgData name="Chenarides,Lauren" userId="adbf3f91-28ff-415d-924b-37ef86f41ea6" providerId="ADAL" clId="{91C6A867-4822-4C05-B79B-B921162A7D31}" dt="2025-10-26T19:12:46.993" v="277" actId="47"/>
        <pc:sldMkLst>
          <pc:docMk/>
          <pc:sldMk cId="2709059750" sldId="596"/>
        </pc:sldMkLst>
      </pc:sldChg>
      <pc:sldChg chg="del">
        <pc:chgData name="Chenarides,Lauren" userId="adbf3f91-28ff-415d-924b-37ef86f41ea6" providerId="ADAL" clId="{91C6A867-4822-4C05-B79B-B921162A7D31}" dt="2025-10-26T19:12:46.993" v="277" actId="47"/>
        <pc:sldMkLst>
          <pc:docMk/>
          <pc:sldMk cId="2442129554" sldId="597"/>
        </pc:sldMkLst>
      </pc:sldChg>
      <pc:sldChg chg="del">
        <pc:chgData name="Chenarides,Lauren" userId="adbf3f91-28ff-415d-924b-37ef86f41ea6" providerId="ADAL" clId="{91C6A867-4822-4C05-B79B-B921162A7D31}" dt="2025-10-26T19:12:46.993" v="277" actId="47"/>
        <pc:sldMkLst>
          <pc:docMk/>
          <pc:sldMk cId="18268654" sldId="598"/>
        </pc:sldMkLst>
      </pc:sldChg>
      <pc:sldChg chg="del">
        <pc:chgData name="Chenarides,Lauren" userId="adbf3f91-28ff-415d-924b-37ef86f41ea6" providerId="ADAL" clId="{91C6A867-4822-4C05-B79B-B921162A7D31}" dt="2025-10-26T19:12:46.993" v="277" actId="47"/>
        <pc:sldMkLst>
          <pc:docMk/>
          <pc:sldMk cId="4030948336" sldId="599"/>
        </pc:sldMkLst>
      </pc:sldChg>
      <pc:sldChg chg="del">
        <pc:chgData name="Chenarides,Lauren" userId="adbf3f91-28ff-415d-924b-37ef86f41ea6" providerId="ADAL" clId="{91C6A867-4822-4C05-B79B-B921162A7D31}" dt="2025-10-26T19:12:52.683" v="278" actId="47"/>
        <pc:sldMkLst>
          <pc:docMk/>
          <pc:sldMk cId="3852191604" sldId="600"/>
        </pc:sldMkLst>
      </pc:sldChg>
      <pc:sldChg chg="del">
        <pc:chgData name="Chenarides,Lauren" userId="adbf3f91-28ff-415d-924b-37ef86f41ea6" providerId="ADAL" clId="{91C6A867-4822-4C05-B79B-B921162A7D31}" dt="2025-10-26T19:12:52.683" v="278" actId="47"/>
        <pc:sldMkLst>
          <pc:docMk/>
          <pc:sldMk cId="2659721510" sldId="601"/>
        </pc:sldMkLst>
      </pc:sldChg>
      <pc:sldChg chg="del">
        <pc:chgData name="Chenarides,Lauren" userId="adbf3f91-28ff-415d-924b-37ef86f41ea6" providerId="ADAL" clId="{91C6A867-4822-4C05-B79B-B921162A7D31}" dt="2025-10-26T19:12:52.683" v="278" actId="47"/>
        <pc:sldMkLst>
          <pc:docMk/>
          <pc:sldMk cId="1547061935" sldId="602"/>
        </pc:sldMkLst>
      </pc:sldChg>
      <pc:sldChg chg="del">
        <pc:chgData name="Chenarides,Lauren" userId="adbf3f91-28ff-415d-924b-37ef86f41ea6" providerId="ADAL" clId="{91C6A867-4822-4C05-B79B-B921162A7D31}" dt="2025-10-26T19:12:52.683" v="278" actId="47"/>
        <pc:sldMkLst>
          <pc:docMk/>
          <pc:sldMk cId="2009238245" sldId="603"/>
        </pc:sldMkLst>
      </pc:sldChg>
      <pc:sldChg chg="del">
        <pc:chgData name="Chenarides,Lauren" userId="adbf3f91-28ff-415d-924b-37ef86f41ea6" providerId="ADAL" clId="{91C6A867-4822-4C05-B79B-B921162A7D31}" dt="2025-10-26T19:12:52.683" v="278" actId="47"/>
        <pc:sldMkLst>
          <pc:docMk/>
          <pc:sldMk cId="3605973048" sldId="604"/>
        </pc:sldMkLst>
      </pc:sldChg>
      <pc:sldChg chg="del">
        <pc:chgData name="Chenarides,Lauren" userId="adbf3f91-28ff-415d-924b-37ef86f41ea6" providerId="ADAL" clId="{91C6A867-4822-4C05-B79B-B921162A7D31}" dt="2025-10-26T19:12:46.993" v="277" actId="47"/>
        <pc:sldMkLst>
          <pc:docMk/>
          <pc:sldMk cId="2314930154" sldId="605"/>
        </pc:sldMkLst>
      </pc:sldChg>
      <pc:sldChg chg="del">
        <pc:chgData name="Chenarides,Lauren" userId="adbf3f91-28ff-415d-924b-37ef86f41ea6" providerId="ADAL" clId="{91C6A867-4822-4C05-B79B-B921162A7D31}" dt="2025-10-26T19:12:46.993" v="277" actId="47"/>
        <pc:sldMkLst>
          <pc:docMk/>
          <pc:sldMk cId="3722092086" sldId="606"/>
        </pc:sldMkLst>
      </pc:sldChg>
      <pc:sldChg chg="del">
        <pc:chgData name="Chenarides,Lauren" userId="adbf3f91-28ff-415d-924b-37ef86f41ea6" providerId="ADAL" clId="{91C6A867-4822-4C05-B79B-B921162A7D31}" dt="2025-10-26T19:12:46.993" v="277" actId="47"/>
        <pc:sldMkLst>
          <pc:docMk/>
          <pc:sldMk cId="2308919737" sldId="607"/>
        </pc:sldMkLst>
      </pc:sldChg>
      <pc:sldChg chg="del">
        <pc:chgData name="Chenarides,Lauren" userId="adbf3f91-28ff-415d-924b-37ef86f41ea6" providerId="ADAL" clId="{91C6A867-4822-4C05-B79B-B921162A7D31}" dt="2025-10-26T19:12:52.683" v="278" actId="47"/>
        <pc:sldMkLst>
          <pc:docMk/>
          <pc:sldMk cId="3719876057" sldId="608"/>
        </pc:sldMkLst>
      </pc:sldChg>
      <pc:sldChg chg="del">
        <pc:chgData name="Chenarides,Lauren" userId="adbf3f91-28ff-415d-924b-37ef86f41ea6" providerId="ADAL" clId="{91C6A867-4822-4C05-B79B-B921162A7D31}" dt="2025-10-26T19:12:52.683" v="278" actId="47"/>
        <pc:sldMkLst>
          <pc:docMk/>
          <pc:sldMk cId="472294417" sldId="609"/>
        </pc:sldMkLst>
      </pc:sldChg>
      <pc:sldChg chg="del">
        <pc:chgData name="Chenarides,Lauren" userId="adbf3f91-28ff-415d-924b-37ef86f41ea6" providerId="ADAL" clId="{91C6A867-4822-4C05-B79B-B921162A7D31}" dt="2025-10-26T19:12:52.683" v="278" actId="47"/>
        <pc:sldMkLst>
          <pc:docMk/>
          <pc:sldMk cId="3303880928" sldId="610"/>
        </pc:sldMkLst>
      </pc:sldChg>
      <pc:sldChg chg="del">
        <pc:chgData name="Chenarides,Lauren" userId="adbf3f91-28ff-415d-924b-37ef86f41ea6" providerId="ADAL" clId="{91C6A867-4822-4C05-B79B-B921162A7D31}" dt="2025-10-26T19:12:46.993" v="277" actId="47"/>
        <pc:sldMkLst>
          <pc:docMk/>
          <pc:sldMk cId="2587496847" sldId="611"/>
        </pc:sldMkLst>
      </pc:sldChg>
      <pc:sldChg chg="del">
        <pc:chgData name="Chenarides,Lauren" userId="adbf3f91-28ff-415d-924b-37ef86f41ea6" providerId="ADAL" clId="{91C6A867-4822-4C05-B79B-B921162A7D31}" dt="2025-10-26T19:12:41.468" v="276" actId="47"/>
        <pc:sldMkLst>
          <pc:docMk/>
          <pc:sldMk cId="2590069314" sldId="612"/>
        </pc:sldMkLst>
      </pc:sldChg>
      <pc:sldChg chg="del">
        <pc:chgData name="Chenarides,Lauren" userId="adbf3f91-28ff-415d-924b-37ef86f41ea6" providerId="ADAL" clId="{91C6A867-4822-4C05-B79B-B921162A7D31}" dt="2025-10-26T19:12:41.468" v="276" actId="47"/>
        <pc:sldMkLst>
          <pc:docMk/>
          <pc:sldMk cId="3947565010" sldId="615"/>
        </pc:sldMkLst>
      </pc:sldChg>
      <pc:sldChg chg="del">
        <pc:chgData name="Chenarides,Lauren" userId="adbf3f91-28ff-415d-924b-37ef86f41ea6" providerId="ADAL" clId="{91C6A867-4822-4C05-B79B-B921162A7D31}" dt="2025-10-26T19:12:41.468" v="276" actId="47"/>
        <pc:sldMkLst>
          <pc:docMk/>
          <pc:sldMk cId="2484986369" sldId="616"/>
        </pc:sldMkLst>
      </pc:sldChg>
      <pc:sldChg chg="del">
        <pc:chgData name="Chenarides,Lauren" userId="adbf3f91-28ff-415d-924b-37ef86f41ea6" providerId="ADAL" clId="{91C6A867-4822-4C05-B79B-B921162A7D31}" dt="2025-10-26T19:12:41.468" v="276" actId="47"/>
        <pc:sldMkLst>
          <pc:docMk/>
          <pc:sldMk cId="3290293599" sldId="617"/>
        </pc:sldMkLst>
      </pc:sldChg>
      <pc:sldChg chg="del">
        <pc:chgData name="Chenarides,Lauren" userId="adbf3f91-28ff-415d-924b-37ef86f41ea6" providerId="ADAL" clId="{91C6A867-4822-4C05-B79B-B921162A7D31}" dt="2025-10-26T19:12:46.993" v="277" actId="47"/>
        <pc:sldMkLst>
          <pc:docMk/>
          <pc:sldMk cId="2413887734" sldId="618"/>
        </pc:sldMkLst>
      </pc:sldChg>
      <pc:sldChg chg="del">
        <pc:chgData name="Chenarides,Lauren" userId="adbf3f91-28ff-415d-924b-37ef86f41ea6" providerId="ADAL" clId="{91C6A867-4822-4C05-B79B-B921162A7D31}" dt="2025-10-26T19:12:46.993" v="277" actId="47"/>
        <pc:sldMkLst>
          <pc:docMk/>
          <pc:sldMk cId="632083499" sldId="619"/>
        </pc:sldMkLst>
      </pc:sldChg>
      <pc:sldChg chg="del">
        <pc:chgData name="Chenarides,Lauren" userId="adbf3f91-28ff-415d-924b-37ef86f41ea6" providerId="ADAL" clId="{91C6A867-4822-4C05-B79B-B921162A7D31}" dt="2025-10-26T19:12:52.683" v="278" actId="47"/>
        <pc:sldMkLst>
          <pc:docMk/>
          <pc:sldMk cId="1642490233" sldId="620"/>
        </pc:sldMkLst>
      </pc:sldChg>
      <pc:sldChg chg="del">
        <pc:chgData name="Chenarides,Lauren" userId="adbf3f91-28ff-415d-924b-37ef86f41ea6" providerId="ADAL" clId="{91C6A867-4822-4C05-B79B-B921162A7D31}" dt="2025-10-26T19:12:52.683" v="278" actId="47"/>
        <pc:sldMkLst>
          <pc:docMk/>
          <pc:sldMk cId="1520217368" sldId="621"/>
        </pc:sldMkLst>
      </pc:sldChg>
      <pc:sldChg chg="del">
        <pc:chgData name="Chenarides,Lauren" userId="adbf3f91-28ff-415d-924b-37ef86f41ea6" providerId="ADAL" clId="{91C6A867-4822-4C05-B79B-B921162A7D31}" dt="2025-10-26T19:12:52.683" v="278" actId="47"/>
        <pc:sldMkLst>
          <pc:docMk/>
          <pc:sldMk cId="334914436" sldId="622"/>
        </pc:sldMkLst>
      </pc:sldChg>
      <pc:sldChg chg="del">
        <pc:chgData name="Chenarides,Lauren" userId="adbf3f91-28ff-415d-924b-37ef86f41ea6" providerId="ADAL" clId="{91C6A867-4822-4C05-B79B-B921162A7D31}" dt="2025-10-26T19:12:52.683" v="278" actId="47"/>
        <pc:sldMkLst>
          <pc:docMk/>
          <pc:sldMk cId="1491025436" sldId="623"/>
        </pc:sldMkLst>
      </pc:sldChg>
      <pc:sldChg chg="modSp mod">
        <pc:chgData name="Chenarides,Lauren" userId="adbf3f91-28ff-415d-924b-37ef86f41ea6" providerId="ADAL" clId="{91C6A867-4822-4C05-B79B-B921162A7D31}" dt="2025-10-26T19:40:50.197" v="1370" actId="403"/>
        <pc:sldMkLst>
          <pc:docMk/>
          <pc:sldMk cId="1820982015" sldId="624"/>
        </pc:sldMkLst>
        <pc:spChg chg="mod">
          <ac:chgData name="Chenarides,Lauren" userId="adbf3f91-28ff-415d-924b-37ef86f41ea6" providerId="ADAL" clId="{91C6A867-4822-4C05-B79B-B921162A7D31}" dt="2025-10-26T19:40:50.197" v="1370" actId="403"/>
          <ac:spMkLst>
            <pc:docMk/>
            <pc:sldMk cId="1820982015" sldId="624"/>
            <ac:spMk id="3" creationId="{39FD2215-16BC-3F66-9C7F-725F63BF2312}"/>
          </ac:spMkLst>
        </pc:spChg>
      </pc:sldChg>
      <pc:sldChg chg="addSp delSp modSp add del mod setBg delDesignElem">
        <pc:chgData name="Chenarides,Lauren" userId="adbf3f91-28ff-415d-924b-37ef86f41ea6" providerId="ADAL" clId="{91C6A867-4822-4C05-B79B-B921162A7D31}" dt="2025-10-26T19:29:51.957" v="1041" actId="2696"/>
        <pc:sldMkLst>
          <pc:docMk/>
          <pc:sldMk cId="3271268932" sldId="1017"/>
        </pc:sldMkLst>
        <pc:spChg chg="mod">
          <ac:chgData name="Chenarides,Lauren" userId="adbf3f91-28ff-415d-924b-37ef86f41ea6" providerId="ADAL" clId="{91C6A867-4822-4C05-B79B-B921162A7D31}" dt="2025-10-26T19:12:17.673" v="263" actId="27636"/>
          <ac:spMkLst>
            <pc:docMk/>
            <pc:sldMk cId="3271268932" sldId="1017"/>
            <ac:spMk id="4" creationId="{974928A7-67CB-2E7A-3D54-15467AC54B3A}"/>
          </ac:spMkLst>
        </pc:spChg>
        <pc:spChg chg="add del">
          <ac:chgData name="Chenarides,Lauren" userId="adbf3f91-28ff-415d-924b-37ef86f41ea6" providerId="ADAL" clId="{91C6A867-4822-4C05-B79B-B921162A7D31}" dt="2025-10-26T19:14:04.057" v="296"/>
          <ac:spMkLst>
            <pc:docMk/>
            <pc:sldMk cId="3271268932" sldId="1017"/>
            <ac:spMk id="9" creationId="{4522B21E-B2B9-4C72-9A71-C87EFD137480}"/>
          </ac:spMkLst>
        </pc:spChg>
        <pc:spChg chg="add del">
          <ac:chgData name="Chenarides,Lauren" userId="adbf3f91-28ff-415d-924b-37ef86f41ea6" providerId="ADAL" clId="{91C6A867-4822-4C05-B79B-B921162A7D31}" dt="2025-10-26T19:14:04.057" v="296"/>
          <ac:spMkLst>
            <pc:docMk/>
            <pc:sldMk cId="3271268932" sldId="1017"/>
            <ac:spMk id="11" creationId="{5EB7D2A2-F448-44D4-938C-DC84CBCB3B1E}"/>
          </ac:spMkLst>
        </pc:spChg>
        <pc:spChg chg="add del">
          <ac:chgData name="Chenarides,Lauren" userId="adbf3f91-28ff-415d-924b-37ef86f41ea6" providerId="ADAL" clId="{91C6A867-4822-4C05-B79B-B921162A7D31}" dt="2025-10-26T19:14:04.057" v="296"/>
          <ac:spMkLst>
            <pc:docMk/>
            <pc:sldMk cId="3271268932" sldId="1017"/>
            <ac:spMk id="13" creationId="{871AEA07-1E14-44B4-8E55-64EF049CD66F}"/>
          </ac:spMkLst>
        </pc:spChg>
        <pc:cxnChg chg="add del">
          <ac:chgData name="Chenarides,Lauren" userId="adbf3f91-28ff-415d-924b-37ef86f41ea6" providerId="ADAL" clId="{91C6A867-4822-4C05-B79B-B921162A7D31}" dt="2025-10-26T19:14:04.057" v="296"/>
          <ac:cxnSpMkLst>
            <pc:docMk/>
            <pc:sldMk cId="3271268932" sldId="1017"/>
            <ac:cxnSpMk id="15" creationId="{F7C8EA93-3210-4C62-99E9-153C275E3A87}"/>
          </ac:cxnSpMkLst>
        </pc:cxnChg>
      </pc:sldChg>
      <pc:sldChg chg="modSp add mod ord">
        <pc:chgData name="Chenarides,Lauren" userId="adbf3f91-28ff-415d-924b-37ef86f41ea6" providerId="ADAL" clId="{91C6A867-4822-4C05-B79B-B921162A7D31}" dt="2025-10-26T21:43:12.732" v="1961" actId="2711"/>
        <pc:sldMkLst>
          <pc:docMk/>
          <pc:sldMk cId="3140641108" sldId="1018"/>
        </pc:sldMkLst>
        <pc:spChg chg="mod">
          <ac:chgData name="Chenarides,Lauren" userId="adbf3f91-28ff-415d-924b-37ef86f41ea6" providerId="ADAL" clId="{91C6A867-4822-4C05-B79B-B921162A7D31}" dt="2025-10-26T21:42:59.466" v="1959" actId="255"/>
          <ac:spMkLst>
            <pc:docMk/>
            <pc:sldMk cId="3140641108" sldId="1018"/>
            <ac:spMk id="2" creationId="{5C02BE7A-8931-5DA1-A22E-48D865E38F02}"/>
          </ac:spMkLst>
        </pc:spChg>
        <pc:graphicFrameChg chg="mod modGraphic">
          <ac:chgData name="Chenarides,Lauren" userId="adbf3f91-28ff-415d-924b-37ef86f41ea6" providerId="ADAL" clId="{91C6A867-4822-4C05-B79B-B921162A7D31}" dt="2025-10-26T21:43:12.732" v="1961" actId="2711"/>
          <ac:graphicFrameMkLst>
            <pc:docMk/>
            <pc:sldMk cId="3140641108" sldId="1018"/>
            <ac:graphicFrameMk id="5" creationId="{B6DE04E0-6C43-5EFC-0799-E4A94F8A5EF0}"/>
          </ac:graphicFrameMkLst>
        </pc:graphicFrameChg>
        <pc:picChg chg="mod">
          <ac:chgData name="Chenarides,Lauren" userId="adbf3f91-28ff-415d-924b-37ef86f41ea6" providerId="ADAL" clId="{91C6A867-4822-4C05-B79B-B921162A7D31}" dt="2025-10-26T21:42:59.466" v="1959" actId="255"/>
          <ac:picMkLst>
            <pc:docMk/>
            <pc:sldMk cId="3140641108" sldId="1018"/>
            <ac:picMk id="6" creationId="{CA536EC1-0F45-9F89-B4B5-4EEF7FD4A72C}"/>
          </ac:picMkLst>
        </pc:picChg>
      </pc:sldChg>
      <pc:sldChg chg="add del">
        <pc:chgData name="Chenarides,Lauren" userId="adbf3f91-28ff-415d-924b-37ef86f41ea6" providerId="ADAL" clId="{91C6A867-4822-4C05-B79B-B921162A7D31}" dt="2025-10-26T19:14:04.147" v="297"/>
        <pc:sldMkLst>
          <pc:docMk/>
          <pc:sldMk cId="2360545052" sldId="1019"/>
        </pc:sldMkLst>
      </pc:sldChg>
      <pc:sldChg chg="addSp delSp modSp add del mod">
        <pc:chgData name="Chenarides,Lauren" userId="adbf3f91-28ff-415d-924b-37ef86f41ea6" providerId="ADAL" clId="{91C6A867-4822-4C05-B79B-B921162A7D31}" dt="2025-10-26T21:44:08.306" v="1973" actId="2711"/>
        <pc:sldMkLst>
          <pc:docMk/>
          <pc:sldMk cId="64937632" sldId="1020"/>
        </pc:sldMkLst>
        <pc:spChg chg="del">
          <ac:chgData name="Chenarides,Lauren" userId="adbf3f91-28ff-415d-924b-37ef86f41ea6" providerId="ADAL" clId="{91C6A867-4822-4C05-B79B-B921162A7D31}" dt="2025-10-26T19:17:40.715" v="498" actId="478"/>
          <ac:spMkLst>
            <pc:docMk/>
            <pc:sldMk cId="64937632" sldId="1020"/>
            <ac:spMk id="5" creationId="{7573F2AD-EFB2-C921-6221-68D88E248771}"/>
          </ac:spMkLst>
        </pc:spChg>
        <pc:spChg chg="mod">
          <ac:chgData name="Chenarides,Lauren" userId="adbf3f91-28ff-415d-924b-37ef86f41ea6" providerId="ADAL" clId="{91C6A867-4822-4C05-B79B-B921162A7D31}" dt="2025-10-26T21:44:08.306" v="1973" actId="2711"/>
          <ac:spMkLst>
            <pc:docMk/>
            <pc:sldMk cId="64937632" sldId="1020"/>
            <ac:spMk id="6" creationId="{1988F9BA-6A14-DC65-39ED-2984D3D3511F}"/>
          </ac:spMkLst>
        </pc:spChg>
        <pc:spChg chg="add mod">
          <ac:chgData name="Chenarides,Lauren" userId="adbf3f91-28ff-415d-924b-37ef86f41ea6" providerId="ADAL" clId="{91C6A867-4822-4C05-B79B-B921162A7D31}" dt="2025-10-26T19:17:45.906" v="500" actId="1076"/>
          <ac:spMkLst>
            <pc:docMk/>
            <pc:sldMk cId="64937632" sldId="1020"/>
            <ac:spMk id="7" creationId="{0569403C-22BC-8821-6DC2-6D1DC1E13259}"/>
          </ac:spMkLst>
        </pc:spChg>
      </pc:sldChg>
      <pc:sldChg chg="add del">
        <pc:chgData name="Chenarides,Lauren" userId="adbf3f91-28ff-415d-924b-37ef86f41ea6" providerId="ADAL" clId="{91C6A867-4822-4C05-B79B-B921162A7D31}" dt="2025-10-26T19:33:09.313" v="1227" actId="47"/>
        <pc:sldMkLst>
          <pc:docMk/>
          <pc:sldMk cId="656725376" sldId="1021"/>
        </pc:sldMkLst>
      </pc:sldChg>
      <pc:sldChg chg="addSp delSp modSp add del mod">
        <pc:chgData name="Chenarides,Lauren" userId="adbf3f91-28ff-415d-924b-37ef86f41ea6" providerId="ADAL" clId="{91C6A867-4822-4C05-B79B-B921162A7D31}" dt="2025-10-26T21:44:29.231" v="1979" actId="27636"/>
        <pc:sldMkLst>
          <pc:docMk/>
          <pc:sldMk cId="3858093533" sldId="1022"/>
        </pc:sldMkLst>
        <pc:spChg chg="del">
          <ac:chgData name="Chenarides,Lauren" userId="adbf3f91-28ff-415d-924b-37ef86f41ea6" providerId="ADAL" clId="{91C6A867-4822-4C05-B79B-B921162A7D31}" dt="2025-10-26T19:54:27.818" v="1376" actId="478"/>
          <ac:spMkLst>
            <pc:docMk/>
            <pc:sldMk cId="3858093533" sldId="1022"/>
            <ac:spMk id="2" creationId="{88CF3DC2-B97A-497D-5278-9D1B07AB2303}"/>
          </ac:spMkLst>
        </pc:spChg>
        <pc:spChg chg="mod">
          <ac:chgData name="Chenarides,Lauren" userId="adbf3f91-28ff-415d-924b-37ef86f41ea6" providerId="ADAL" clId="{91C6A867-4822-4C05-B79B-B921162A7D31}" dt="2025-10-26T21:44:29.231" v="1979" actId="27636"/>
          <ac:spMkLst>
            <pc:docMk/>
            <pc:sldMk cId="3858093533" sldId="1022"/>
            <ac:spMk id="3" creationId="{7D73E7CA-DFF1-9801-9A66-8EFFF623DD17}"/>
          </ac:spMkLst>
        </pc:spChg>
        <pc:spChg chg="add del">
          <ac:chgData name="Chenarides,Lauren" userId="adbf3f91-28ff-415d-924b-37ef86f41ea6" providerId="ADAL" clId="{91C6A867-4822-4C05-B79B-B921162A7D31}" dt="2025-10-26T20:08:26.987" v="1783" actId="22"/>
          <ac:spMkLst>
            <pc:docMk/>
            <pc:sldMk cId="3858093533" sldId="1022"/>
            <ac:spMk id="5" creationId="{1E5FD39F-7D33-C1C3-2227-65F4B1BAF3B9}"/>
          </ac:spMkLst>
        </pc:spChg>
      </pc:sldChg>
      <pc:sldChg chg="delSp modSp add del mod ord modClrScheme chgLayout">
        <pc:chgData name="Chenarides,Lauren" userId="adbf3f91-28ff-415d-924b-37ef86f41ea6" providerId="ADAL" clId="{91C6A867-4822-4C05-B79B-B921162A7D31}" dt="2025-10-26T20:18:58.933" v="1955"/>
        <pc:sldMkLst>
          <pc:docMk/>
          <pc:sldMk cId="3534310612" sldId="1023"/>
        </pc:sldMkLst>
        <pc:spChg chg="mod ord">
          <ac:chgData name="Chenarides,Lauren" userId="adbf3f91-28ff-415d-924b-37ef86f41ea6" providerId="ADAL" clId="{91C6A867-4822-4C05-B79B-B921162A7D31}" dt="2025-10-26T19:33:26.373" v="1232" actId="700"/>
          <ac:spMkLst>
            <pc:docMk/>
            <pc:sldMk cId="3534310612" sldId="1023"/>
            <ac:spMk id="2" creationId="{B1E60DFD-D107-DDC2-0BE2-7CF1029DB315}"/>
          </ac:spMkLst>
        </pc:spChg>
        <pc:spChg chg="mod ord">
          <ac:chgData name="Chenarides,Lauren" userId="adbf3f91-28ff-415d-924b-37ef86f41ea6" providerId="ADAL" clId="{91C6A867-4822-4C05-B79B-B921162A7D31}" dt="2025-10-26T19:34:09.681" v="1283" actId="27636"/>
          <ac:spMkLst>
            <pc:docMk/>
            <pc:sldMk cId="3534310612" sldId="1023"/>
            <ac:spMk id="3" creationId="{D7A4BA9D-3895-EAF0-B1A9-F5816D34DC20}"/>
          </ac:spMkLst>
        </pc:spChg>
        <pc:picChg chg="del">
          <ac:chgData name="Chenarides,Lauren" userId="adbf3f91-28ff-415d-924b-37ef86f41ea6" providerId="ADAL" clId="{91C6A867-4822-4C05-B79B-B921162A7D31}" dt="2025-10-26T19:33:14.638" v="1229" actId="478"/>
          <ac:picMkLst>
            <pc:docMk/>
            <pc:sldMk cId="3534310612" sldId="1023"/>
            <ac:picMk id="4" creationId="{64C42ACC-4A58-9C18-8968-40A4562FEFC7}"/>
          </ac:picMkLst>
        </pc:picChg>
      </pc:sldChg>
      <pc:sldChg chg="delSp modSp add del mod ord modClrScheme chgLayout">
        <pc:chgData name="Chenarides,Lauren" userId="adbf3f91-28ff-415d-924b-37ef86f41ea6" providerId="ADAL" clId="{91C6A867-4822-4C05-B79B-B921162A7D31}" dt="2025-10-26T20:07:33.709" v="1769"/>
        <pc:sldMkLst>
          <pc:docMk/>
          <pc:sldMk cId="3431957927" sldId="1024"/>
        </pc:sldMkLst>
        <pc:spChg chg="mod ord">
          <ac:chgData name="Chenarides,Lauren" userId="adbf3f91-28ff-415d-924b-37ef86f41ea6" providerId="ADAL" clId="{91C6A867-4822-4C05-B79B-B921162A7D31}" dt="2025-10-26T19:33:49.133" v="1269" actId="20577"/>
          <ac:spMkLst>
            <pc:docMk/>
            <pc:sldMk cId="3431957927" sldId="1024"/>
            <ac:spMk id="2" creationId="{899199C9-52B0-CF96-6BB0-4A60858CAA65}"/>
          </ac:spMkLst>
        </pc:spChg>
        <pc:spChg chg="mod ord">
          <ac:chgData name="Chenarides,Lauren" userId="adbf3f91-28ff-415d-924b-37ef86f41ea6" providerId="ADAL" clId="{91C6A867-4822-4C05-B79B-B921162A7D31}" dt="2025-10-26T19:54:52.630" v="1379" actId="403"/>
          <ac:spMkLst>
            <pc:docMk/>
            <pc:sldMk cId="3431957927" sldId="1024"/>
            <ac:spMk id="3" creationId="{E8CA1759-1B20-BF35-8877-0BF7814DA8EC}"/>
          </ac:spMkLst>
        </pc:spChg>
        <pc:picChg chg="del">
          <ac:chgData name="Chenarides,Lauren" userId="adbf3f91-28ff-415d-924b-37ef86f41ea6" providerId="ADAL" clId="{91C6A867-4822-4C05-B79B-B921162A7D31}" dt="2025-10-26T19:33:12.353" v="1228" actId="478"/>
          <ac:picMkLst>
            <pc:docMk/>
            <pc:sldMk cId="3431957927" sldId="1024"/>
            <ac:picMk id="5" creationId="{5A57B94F-E7DD-8716-A6E4-CF727950D264}"/>
          </ac:picMkLst>
        </pc:picChg>
      </pc:sldChg>
      <pc:sldChg chg="modSp add del mod">
        <pc:chgData name="Chenarides,Lauren" userId="adbf3f91-28ff-415d-924b-37ef86f41ea6" providerId="ADAL" clId="{91C6A867-4822-4C05-B79B-B921162A7D31}" dt="2025-10-26T19:34:20.831" v="1285" actId="47"/>
        <pc:sldMkLst>
          <pc:docMk/>
          <pc:sldMk cId="2606577606" sldId="1025"/>
        </pc:sldMkLst>
        <pc:spChg chg="mod">
          <ac:chgData name="Chenarides,Lauren" userId="adbf3f91-28ff-415d-924b-37ef86f41ea6" providerId="ADAL" clId="{91C6A867-4822-4C05-B79B-B921162A7D31}" dt="2025-10-26T19:19:41.768" v="534" actId="20577"/>
          <ac:spMkLst>
            <pc:docMk/>
            <pc:sldMk cId="2606577606" sldId="1025"/>
            <ac:spMk id="6" creationId="{D7540AF2-2275-FB08-0E38-691782541397}"/>
          </ac:spMkLst>
        </pc:spChg>
      </pc:sldChg>
      <pc:sldChg chg="modSp add del mod ord modClrScheme chgLayout">
        <pc:chgData name="Chenarides,Lauren" userId="adbf3f91-28ff-415d-924b-37ef86f41ea6" providerId="ADAL" clId="{91C6A867-4822-4C05-B79B-B921162A7D31}" dt="2025-10-26T20:14:17.985" v="1885" actId="20577"/>
        <pc:sldMkLst>
          <pc:docMk/>
          <pc:sldMk cId="684655993" sldId="1026"/>
        </pc:sldMkLst>
        <pc:spChg chg="mod ord">
          <ac:chgData name="Chenarides,Lauren" userId="adbf3f91-28ff-415d-924b-37ef86f41ea6" providerId="ADAL" clId="{91C6A867-4822-4C05-B79B-B921162A7D31}" dt="2025-10-26T19:35:37.431" v="1295" actId="700"/>
          <ac:spMkLst>
            <pc:docMk/>
            <pc:sldMk cId="684655993" sldId="1026"/>
            <ac:spMk id="2" creationId="{9664AB73-8E6F-E58E-6F33-F789DD59E9CD}"/>
          </ac:spMkLst>
        </pc:spChg>
        <pc:spChg chg="mod ord">
          <ac:chgData name="Chenarides,Lauren" userId="adbf3f91-28ff-415d-924b-37ef86f41ea6" providerId="ADAL" clId="{91C6A867-4822-4C05-B79B-B921162A7D31}" dt="2025-10-26T20:14:17.985" v="1885" actId="20577"/>
          <ac:spMkLst>
            <pc:docMk/>
            <pc:sldMk cId="684655993" sldId="1026"/>
            <ac:spMk id="3" creationId="{DAB4849F-3855-C189-43D9-BEF43F220519}"/>
          </ac:spMkLst>
        </pc:spChg>
      </pc:sldChg>
      <pc:sldChg chg="modSp add del mod modClrScheme chgLayout">
        <pc:chgData name="Chenarides,Lauren" userId="adbf3f91-28ff-415d-924b-37ef86f41ea6" providerId="ADAL" clId="{91C6A867-4822-4C05-B79B-B921162A7D31}" dt="2025-10-26T21:47:27.968" v="2012" actId="27636"/>
        <pc:sldMkLst>
          <pc:docMk/>
          <pc:sldMk cId="3611866008" sldId="1027"/>
        </pc:sldMkLst>
        <pc:spChg chg="mod ord">
          <ac:chgData name="Chenarides,Lauren" userId="adbf3f91-28ff-415d-924b-37ef86f41ea6" providerId="ADAL" clId="{91C6A867-4822-4C05-B79B-B921162A7D31}" dt="2025-10-26T21:44:41.185" v="1980" actId="700"/>
          <ac:spMkLst>
            <pc:docMk/>
            <pc:sldMk cId="3611866008" sldId="1027"/>
            <ac:spMk id="2" creationId="{45914FF8-C7AC-9D7C-7E07-9C6405FA7702}"/>
          </ac:spMkLst>
        </pc:spChg>
        <pc:spChg chg="mod ord">
          <ac:chgData name="Chenarides,Lauren" userId="adbf3f91-28ff-415d-924b-37ef86f41ea6" providerId="ADAL" clId="{91C6A867-4822-4C05-B79B-B921162A7D31}" dt="2025-10-26T21:47:27.968" v="2012" actId="27636"/>
          <ac:spMkLst>
            <pc:docMk/>
            <pc:sldMk cId="3611866008" sldId="1027"/>
            <ac:spMk id="3" creationId="{E678CCC0-EE46-774E-54B9-1BF54CACD362}"/>
          </ac:spMkLst>
        </pc:spChg>
      </pc:sldChg>
      <pc:sldChg chg="modSp add del mod modClrScheme chgLayout">
        <pc:chgData name="Chenarides,Lauren" userId="adbf3f91-28ff-415d-924b-37ef86f41ea6" providerId="ADAL" clId="{91C6A867-4822-4C05-B79B-B921162A7D31}" dt="2025-10-26T21:50:17.699" v="2134" actId="20577"/>
        <pc:sldMkLst>
          <pc:docMk/>
          <pc:sldMk cId="2250335767" sldId="1028"/>
        </pc:sldMkLst>
        <pc:spChg chg="mod ord">
          <ac:chgData name="Chenarides,Lauren" userId="adbf3f91-28ff-415d-924b-37ef86f41ea6" providerId="ADAL" clId="{91C6A867-4822-4C05-B79B-B921162A7D31}" dt="2025-10-26T21:49:10.319" v="2055" actId="700"/>
          <ac:spMkLst>
            <pc:docMk/>
            <pc:sldMk cId="2250335767" sldId="1028"/>
            <ac:spMk id="2" creationId="{1C97ADBB-D61A-A1AC-78EC-5808A80E58F3}"/>
          </ac:spMkLst>
        </pc:spChg>
        <pc:spChg chg="mod ord">
          <ac:chgData name="Chenarides,Lauren" userId="adbf3f91-28ff-415d-924b-37ef86f41ea6" providerId="ADAL" clId="{91C6A867-4822-4C05-B79B-B921162A7D31}" dt="2025-10-26T21:50:17.699" v="2134" actId="20577"/>
          <ac:spMkLst>
            <pc:docMk/>
            <pc:sldMk cId="2250335767" sldId="1028"/>
            <ac:spMk id="3" creationId="{D4896392-9A05-1C1A-72FE-6897D08D0224}"/>
          </ac:spMkLst>
        </pc:spChg>
      </pc:sldChg>
      <pc:sldChg chg="delSp modSp add del mod modClrScheme chgLayout">
        <pc:chgData name="Chenarides,Lauren" userId="adbf3f91-28ff-415d-924b-37ef86f41ea6" providerId="ADAL" clId="{91C6A867-4822-4C05-B79B-B921162A7D31}" dt="2025-10-26T20:04:14.923" v="1617" actId="1076"/>
        <pc:sldMkLst>
          <pc:docMk/>
          <pc:sldMk cId="1177523979" sldId="1029"/>
        </pc:sldMkLst>
        <pc:spChg chg="mod ord">
          <ac:chgData name="Chenarides,Lauren" userId="adbf3f91-28ff-415d-924b-37ef86f41ea6" providerId="ADAL" clId="{91C6A867-4822-4C05-B79B-B921162A7D31}" dt="2025-10-26T20:03:54.431" v="1607" actId="700"/>
          <ac:spMkLst>
            <pc:docMk/>
            <pc:sldMk cId="1177523979" sldId="1029"/>
            <ac:spMk id="2" creationId="{B9705330-FC8F-5FCF-EF14-7756C196C6A0}"/>
          </ac:spMkLst>
        </pc:spChg>
        <pc:spChg chg="mod ord">
          <ac:chgData name="Chenarides,Lauren" userId="adbf3f91-28ff-415d-924b-37ef86f41ea6" providerId="ADAL" clId="{91C6A867-4822-4C05-B79B-B921162A7D31}" dt="2025-10-26T20:04:05.776" v="1616" actId="27636"/>
          <ac:spMkLst>
            <pc:docMk/>
            <pc:sldMk cId="1177523979" sldId="1029"/>
            <ac:spMk id="3" creationId="{CBB24A21-D7C2-4B72-9778-BD2E2C1DADBE}"/>
          </ac:spMkLst>
        </pc:spChg>
        <pc:spChg chg="mod">
          <ac:chgData name="Chenarides,Lauren" userId="adbf3f91-28ff-415d-924b-37ef86f41ea6" providerId="ADAL" clId="{91C6A867-4822-4C05-B79B-B921162A7D31}" dt="2025-10-26T20:04:14.923" v="1617" actId="1076"/>
          <ac:spMkLst>
            <pc:docMk/>
            <pc:sldMk cId="1177523979" sldId="1029"/>
            <ac:spMk id="9" creationId="{6300E938-3E10-5E94-8841-6EC2D4F00EE2}"/>
          </ac:spMkLst>
        </pc:spChg>
        <pc:picChg chg="del">
          <ac:chgData name="Chenarides,Lauren" userId="adbf3f91-28ff-415d-924b-37ef86f41ea6" providerId="ADAL" clId="{91C6A867-4822-4C05-B79B-B921162A7D31}" dt="2025-10-26T20:02:59.766" v="1579" actId="478"/>
          <ac:picMkLst>
            <pc:docMk/>
            <pc:sldMk cId="1177523979" sldId="1029"/>
            <ac:picMk id="4" creationId="{6D332FFA-BB64-8FFE-DE91-FEEABB71A027}"/>
          </ac:picMkLst>
        </pc:picChg>
        <pc:cxnChg chg="del">
          <ac:chgData name="Chenarides,Lauren" userId="adbf3f91-28ff-415d-924b-37ef86f41ea6" providerId="ADAL" clId="{91C6A867-4822-4C05-B79B-B921162A7D31}" dt="2025-10-26T20:02:59.259" v="1578" actId="478"/>
          <ac:cxnSpMkLst>
            <pc:docMk/>
            <pc:sldMk cId="1177523979" sldId="1029"/>
            <ac:cxnSpMk id="5" creationId="{49CB60CB-FCE6-C5AC-AFA1-5807327D7A68}"/>
          </ac:cxnSpMkLst>
        </pc:cxnChg>
      </pc:sldChg>
      <pc:sldChg chg="modSp add del mod modClrScheme modAnim chgLayout">
        <pc:chgData name="Chenarides,Lauren" userId="adbf3f91-28ff-415d-924b-37ef86f41ea6" providerId="ADAL" clId="{91C6A867-4822-4C05-B79B-B921162A7D31}" dt="2025-10-26T21:51:30.201" v="2170" actId="20577"/>
        <pc:sldMkLst>
          <pc:docMk/>
          <pc:sldMk cId="1053782571" sldId="1030"/>
        </pc:sldMkLst>
        <pc:spChg chg="mod ord">
          <ac:chgData name="Chenarides,Lauren" userId="adbf3f91-28ff-415d-924b-37ef86f41ea6" providerId="ADAL" clId="{91C6A867-4822-4C05-B79B-B921162A7D31}" dt="2025-10-26T21:50:32.577" v="2135" actId="700"/>
          <ac:spMkLst>
            <pc:docMk/>
            <pc:sldMk cId="1053782571" sldId="1030"/>
            <ac:spMk id="2" creationId="{43817149-AF26-97EC-8BF2-1A2F549AFC88}"/>
          </ac:spMkLst>
        </pc:spChg>
        <pc:spChg chg="mod ord">
          <ac:chgData name="Chenarides,Lauren" userId="adbf3f91-28ff-415d-924b-37ef86f41ea6" providerId="ADAL" clId="{91C6A867-4822-4C05-B79B-B921162A7D31}" dt="2025-10-26T21:51:30.201" v="2170" actId="20577"/>
          <ac:spMkLst>
            <pc:docMk/>
            <pc:sldMk cId="1053782571" sldId="1030"/>
            <ac:spMk id="3" creationId="{702D6242-3211-E087-530E-91732E4FB723}"/>
          </ac:spMkLst>
        </pc:spChg>
      </pc:sldChg>
      <pc:sldChg chg="addSp delSp modSp add del mod ord">
        <pc:chgData name="Chenarides,Lauren" userId="adbf3f91-28ff-415d-924b-37ef86f41ea6" providerId="ADAL" clId="{91C6A867-4822-4C05-B79B-B921162A7D31}" dt="2025-10-26T21:44:18.879" v="1976" actId="1076"/>
        <pc:sldMkLst>
          <pc:docMk/>
          <pc:sldMk cId="1760429712" sldId="1031"/>
        </pc:sldMkLst>
        <pc:spChg chg="del">
          <ac:chgData name="Chenarides,Lauren" userId="adbf3f91-28ff-415d-924b-37ef86f41ea6" providerId="ADAL" clId="{91C6A867-4822-4C05-B79B-B921162A7D31}" dt="2025-10-26T19:18:01.215" v="501" actId="478"/>
          <ac:spMkLst>
            <pc:docMk/>
            <pc:sldMk cId="1760429712" sldId="1031"/>
            <ac:spMk id="5" creationId="{7573F2AD-EFB2-C921-6221-68D88E248771}"/>
          </ac:spMkLst>
        </pc:spChg>
        <pc:spChg chg="mod">
          <ac:chgData name="Chenarides,Lauren" userId="adbf3f91-28ff-415d-924b-37ef86f41ea6" providerId="ADAL" clId="{91C6A867-4822-4C05-B79B-B921162A7D31}" dt="2025-10-26T21:44:18.879" v="1976" actId="1076"/>
          <ac:spMkLst>
            <pc:docMk/>
            <pc:sldMk cId="1760429712" sldId="1031"/>
            <ac:spMk id="6" creationId="{1988F9BA-6A14-DC65-39ED-2984D3D3511F}"/>
          </ac:spMkLst>
        </pc:spChg>
        <pc:spChg chg="add del mod">
          <ac:chgData name="Chenarides,Lauren" userId="adbf3f91-28ff-415d-924b-37ef86f41ea6" providerId="ADAL" clId="{91C6A867-4822-4C05-B79B-B921162A7D31}" dt="2025-10-26T19:18:06.898" v="504" actId="478"/>
          <ac:spMkLst>
            <pc:docMk/>
            <pc:sldMk cId="1760429712" sldId="1031"/>
            <ac:spMk id="7" creationId="{7F86D2C7-EB5B-6CA3-EA96-9B0ADA127B97}"/>
          </ac:spMkLst>
        </pc:spChg>
        <pc:spChg chg="add mod">
          <ac:chgData name="Chenarides,Lauren" userId="adbf3f91-28ff-415d-924b-37ef86f41ea6" providerId="ADAL" clId="{91C6A867-4822-4C05-B79B-B921162A7D31}" dt="2025-10-26T19:33:45.284" v="1262" actId="20577"/>
          <ac:spMkLst>
            <pc:docMk/>
            <pc:sldMk cId="1760429712" sldId="1031"/>
            <ac:spMk id="8" creationId="{4C993FDD-02C3-D76E-BEF8-EABC1AADA8F5}"/>
          </ac:spMkLst>
        </pc:spChg>
      </pc:sldChg>
      <pc:sldChg chg="modSp add del mod">
        <pc:chgData name="Chenarides,Lauren" userId="adbf3f91-28ff-415d-924b-37ef86f41ea6" providerId="ADAL" clId="{91C6A867-4822-4C05-B79B-B921162A7D31}" dt="2025-10-26T19:31:42.270" v="1203" actId="47"/>
        <pc:sldMkLst>
          <pc:docMk/>
          <pc:sldMk cId="2606191487" sldId="1032"/>
        </pc:sldMkLst>
        <pc:spChg chg="mod">
          <ac:chgData name="Chenarides,Lauren" userId="adbf3f91-28ff-415d-924b-37ef86f41ea6" providerId="ADAL" clId="{91C6A867-4822-4C05-B79B-B921162A7D31}" dt="2025-10-26T19:31:28.474" v="1189" actId="20577"/>
          <ac:spMkLst>
            <pc:docMk/>
            <pc:sldMk cId="2606191487" sldId="1032"/>
            <ac:spMk id="5" creationId="{2BC4EF02-93AB-6E85-B77C-525A78C1262E}"/>
          </ac:spMkLst>
        </pc:spChg>
      </pc:sldChg>
      <pc:sldChg chg="modSp add del mod ord modAnim">
        <pc:chgData name="Chenarides,Lauren" userId="adbf3f91-28ff-415d-924b-37ef86f41ea6" providerId="ADAL" clId="{91C6A867-4822-4C05-B79B-B921162A7D31}" dt="2025-10-26T20:15:26.020" v="1888" actId="20577"/>
        <pc:sldMkLst>
          <pc:docMk/>
          <pc:sldMk cId="1898386299" sldId="1033"/>
        </pc:sldMkLst>
        <pc:spChg chg="mod">
          <ac:chgData name="Chenarides,Lauren" userId="adbf3f91-28ff-415d-924b-37ef86f41ea6" providerId="ADAL" clId="{91C6A867-4822-4C05-B79B-B921162A7D31}" dt="2025-10-26T19:55:19.228" v="1383" actId="113"/>
          <ac:spMkLst>
            <pc:docMk/>
            <pc:sldMk cId="1898386299" sldId="1033"/>
            <ac:spMk id="2" creationId="{15188E95-4F8E-5A27-2FF9-AE232420750F}"/>
          </ac:spMkLst>
        </pc:spChg>
        <pc:spChg chg="mod">
          <ac:chgData name="Chenarides,Lauren" userId="adbf3f91-28ff-415d-924b-37ef86f41ea6" providerId="ADAL" clId="{91C6A867-4822-4C05-B79B-B921162A7D31}" dt="2025-10-26T20:15:26.020" v="1888" actId="20577"/>
          <ac:spMkLst>
            <pc:docMk/>
            <pc:sldMk cId="1898386299" sldId="1033"/>
            <ac:spMk id="3" creationId="{8AC80992-78AB-3FB2-8268-1F272E8D42E1}"/>
          </ac:spMkLst>
        </pc:spChg>
      </pc:sldChg>
      <pc:sldChg chg="modSp add del mod ord modClrScheme chgLayout">
        <pc:chgData name="Chenarides,Lauren" userId="adbf3f91-28ff-415d-924b-37ef86f41ea6" providerId="ADAL" clId="{91C6A867-4822-4C05-B79B-B921162A7D31}" dt="2025-10-26T20:16:03.869" v="1890"/>
        <pc:sldMkLst>
          <pc:docMk/>
          <pc:sldMk cId="2061817032" sldId="1034"/>
        </pc:sldMkLst>
        <pc:spChg chg="mod ord">
          <ac:chgData name="Chenarides,Lauren" userId="adbf3f91-28ff-415d-924b-37ef86f41ea6" providerId="ADAL" clId="{91C6A867-4822-4C05-B79B-B921162A7D31}" dt="2025-10-26T19:55:09.072" v="1382" actId="2711"/>
          <ac:spMkLst>
            <pc:docMk/>
            <pc:sldMk cId="2061817032" sldId="1034"/>
            <ac:spMk id="2" creationId="{1ECA86AE-CADE-C6BA-07ED-D6ADB271854B}"/>
          </ac:spMkLst>
        </pc:spChg>
        <pc:spChg chg="mod ord">
          <ac:chgData name="Chenarides,Lauren" userId="adbf3f91-28ff-415d-924b-37ef86f41ea6" providerId="ADAL" clId="{91C6A867-4822-4C05-B79B-B921162A7D31}" dt="2025-10-26T19:55:09.072" v="1382" actId="2711"/>
          <ac:spMkLst>
            <pc:docMk/>
            <pc:sldMk cId="2061817032" sldId="1034"/>
            <ac:spMk id="3" creationId="{3984181C-7A7A-FFF5-D3C0-3AE96FBA5743}"/>
          </ac:spMkLst>
        </pc:spChg>
      </pc:sldChg>
      <pc:sldChg chg="modSp add del mod ord modClrScheme chgLayout">
        <pc:chgData name="Chenarides,Lauren" userId="adbf3f91-28ff-415d-924b-37ef86f41ea6" providerId="ADAL" clId="{91C6A867-4822-4C05-B79B-B921162A7D31}" dt="2025-10-26T20:16:15.804" v="1894"/>
        <pc:sldMkLst>
          <pc:docMk/>
          <pc:sldMk cId="2148117647" sldId="1035"/>
        </pc:sldMkLst>
        <pc:spChg chg="mod ord">
          <ac:chgData name="Chenarides,Lauren" userId="adbf3f91-28ff-415d-924b-37ef86f41ea6" providerId="ADAL" clId="{91C6A867-4822-4C05-B79B-B921162A7D31}" dt="2025-10-26T19:55:00.552" v="1381" actId="113"/>
          <ac:spMkLst>
            <pc:docMk/>
            <pc:sldMk cId="2148117647" sldId="1035"/>
            <ac:spMk id="2" creationId="{1ECA86AE-CADE-C6BA-07ED-D6ADB271854B}"/>
          </ac:spMkLst>
        </pc:spChg>
        <pc:spChg chg="mod ord">
          <ac:chgData name="Chenarides,Lauren" userId="adbf3f91-28ff-415d-924b-37ef86f41ea6" providerId="ADAL" clId="{91C6A867-4822-4C05-B79B-B921162A7D31}" dt="2025-10-26T19:54:16.893" v="1375" actId="700"/>
          <ac:spMkLst>
            <pc:docMk/>
            <pc:sldMk cId="2148117647" sldId="1035"/>
            <ac:spMk id="3" creationId="{3984181C-7A7A-FFF5-D3C0-3AE96FBA5743}"/>
          </ac:spMkLst>
        </pc:spChg>
      </pc:sldChg>
      <pc:sldChg chg="modSp add del mod">
        <pc:chgData name="Chenarides,Lauren" userId="adbf3f91-28ff-415d-924b-37ef86f41ea6" providerId="ADAL" clId="{91C6A867-4822-4C05-B79B-B921162A7D31}" dt="2025-10-26T19:34:56.998" v="1288" actId="47"/>
        <pc:sldMkLst>
          <pc:docMk/>
          <pc:sldMk cId="2630559223" sldId="1036"/>
        </pc:sldMkLst>
        <pc:spChg chg="mod">
          <ac:chgData name="Chenarides,Lauren" userId="adbf3f91-28ff-415d-924b-37ef86f41ea6" providerId="ADAL" clId="{91C6A867-4822-4C05-B79B-B921162A7D31}" dt="2025-10-26T19:12:17.716" v="269" actId="27636"/>
          <ac:spMkLst>
            <pc:docMk/>
            <pc:sldMk cId="2630559223" sldId="1036"/>
            <ac:spMk id="8" creationId="{E1EB7343-A2DC-C0C9-EBAE-4BAA5A3A29C5}"/>
          </ac:spMkLst>
        </pc:spChg>
      </pc:sldChg>
      <pc:sldChg chg="addSp delSp modSp add del mod setBg delDesignElem">
        <pc:chgData name="Chenarides,Lauren" userId="adbf3f91-28ff-415d-924b-37ef86f41ea6" providerId="ADAL" clId="{91C6A867-4822-4C05-B79B-B921162A7D31}" dt="2025-10-26T19:56:21.698" v="1396" actId="403"/>
        <pc:sldMkLst>
          <pc:docMk/>
          <pc:sldMk cId="1362598138" sldId="1037"/>
        </pc:sldMkLst>
        <pc:spChg chg="add del">
          <ac:chgData name="Chenarides,Lauren" userId="adbf3f91-28ff-415d-924b-37ef86f41ea6" providerId="ADAL" clId="{91C6A867-4822-4C05-B79B-B921162A7D31}" dt="2025-10-26T19:14:04.057" v="296"/>
          <ac:spMkLst>
            <pc:docMk/>
            <pc:sldMk cId="1362598138" sldId="1037"/>
            <ac:spMk id="6" creationId="{53B021B3-DE93-4AB7-8A18-CF5F1CED88B8}"/>
          </ac:spMkLst>
        </pc:spChg>
        <pc:spChg chg="add del">
          <ac:chgData name="Chenarides,Lauren" userId="adbf3f91-28ff-415d-924b-37ef86f41ea6" providerId="ADAL" clId="{91C6A867-4822-4C05-B79B-B921162A7D31}" dt="2025-10-26T19:14:04.057" v="296"/>
          <ac:spMkLst>
            <pc:docMk/>
            <pc:sldMk cId="1362598138" sldId="1037"/>
            <ac:spMk id="7" creationId="{52D502E5-F6B4-4D58-B4AE-FC466FF15EE8}"/>
          </ac:spMkLst>
        </pc:spChg>
        <pc:spChg chg="add del">
          <ac:chgData name="Chenarides,Lauren" userId="adbf3f91-28ff-415d-924b-37ef86f41ea6" providerId="ADAL" clId="{91C6A867-4822-4C05-B79B-B921162A7D31}" dt="2025-10-26T19:14:04.057" v="296"/>
          <ac:spMkLst>
            <pc:docMk/>
            <pc:sldMk cId="1362598138" sldId="1037"/>
            <ac:spMk id="13" creationId="{9DECDBF4-02B6-4BB4-B65B-B8107AD6A9E8}"/>
          </ac:spMkLst>
        </pc:spChg>
        <pc:graphicFrameChg chg="modGraphic">
          <ac:chgData name="Chenarides,Lauren" userId="adbf3f91-28ff-415d-924b-37ef86f41ea6" providerId="ADAL" clId="{91C6A867-4822-4C05-B79B-B921162A7D31}" dt="2025-10-26T19:56:21.698" v="1396" actId="403"/>
          <ac:graphicFrameMkLst>
            <pc:docMk/>
            <pc:sldMk cId="1362598138" sldId="1037"/>
            <ac:graphicFrameMk id="8" creationId="{1E07B2CC-7D0F-B4D7-89B1-B361D0A6DFFF}"/>
          </ac:graphicFrameMkLst>
        </pc:graphicFrameChg>
      </pc:sldChg>
      <pc:sldChg chg="addSp delSp modSp add del mod setBg delDesignElem">
        <pc:chgData name="Chenarides,Lauren" userId="adbf3f91-28ff-415d-924b-37ef86f41ea6" providerId="ADAL" clId="{91C6A867-4822-4C05-B79B-B921162A7D31}" dt="2025-10-26T21:48:59.652" v="2054" actId="207"/>
        <pc:sldMkLst>
          <pc:docMk/>
          <pc:sldMk cId="148007614" sldId="1038"/>
        </pc:sldMkLst>
        <pc:spChg chg="mod">
          <ac:chgData name="Chenarides,Lauren" userId="adbf3f91-28ff-415d-924b-37ef86f41ea6" providerId="ADAL" clId="{91C6A867-4822-4C05-B79B-B921162A7D31}" dt="2025-10-26T19:12:17.726" v="271" actId="27636"/>
          <ac:spMkLst>
            <pc:docMk/>
            <pc:sldMk cId="148007614" sldId="1038"/>
            <ac:spMk id="2" creationId="{E237E861-A18A-7BC0-A9E4-60B1585C892E}"/>
          </ac:spMkLst>
        </pc:spChg>
        <pc:spChg chg="mod">
          <ac:chgData name="Chenarides,Lauren" userId="adbf3f91-28ff-415d-924b-37ef86f41ea6" providerId="ADAL" clId="{91C6A867-4822-4C05-B79B-B921162A7D31}" dt="2025-10-26T21:48:59.652" v="2054" actId="207"/>
          <ac:spMkLst>
            <pc:docMk/>
            <pc:sldMk cId="148007614" sldId="1038"/>
            <ac:spMk id="4" creationId="{723D971A-DDD5-36B5-8A4E-10249E3CD7C6}"/>
          </ac:spMkLst>
        </pc:spChg>
        <pc:spChg chg="add del">
          <ac:chgData name="Chenarides,Lauren" userId="adbf3f91-28ff-415d-924b-37ef86f41ea6" providerId="ADAL" clId="{91C6A867-4822-4C05-B79B-B921162A7D31}" dt="2025-10-26T19:14:04.057" v="296"/>
          <ac:spMkLst>
            <pc:docMk/>
            <pc:sldMk cId="148007614" sldId="1038"/>
            <ac:spMk id="6" creationId="{53B021B3-DE93-4AB7-8A18-CF5F1CED88B8}"/>
          </ac:spMkLst>
        </pc:spChg>
        <pc:spChg chg="add del">
          <ac:chgData name="Chenarides,Lauren" userId="adbf3f91-28ff-415d-924b-37ef86f41ea6" providerId="ADAL" clId="{91C6A867-4822-4C05-B79B-B921162A7D31}" dt="2025-10-26T19:14:04.057" v="296"/>
          <ac:spMkLst>
            <pc:docMk/>
            <pc:sldMk cId="148007614" sldId="1038"/>
            <ac:spMk id="7" creationId="{52D502E5-F6B4-4D58-B4AE-FC466FF15EE8}"/>
          </ac:spMkLst>
        </pc:spChg>
        <pc:spChg chg="add del">
          <ac:chgData name="Chenarides,Lauren" userId="adbf3f91-28ff-415d-924b-37ef86f41ea6" providerId="ADAL" clId="{91C6A867-4822-4C05-B79B-B921162A7D31}" dt="2025-10-26T19:14:04.057" v="296"/>
          <ac:spMkLst>
            <pc:docMk/>
            <pc:sldMk cId="148007614" sldId="1038"/>
            <ac:spMk id="13" creationId="{9DECDBF4-02B6-4BB4-B65B-B8107AD6A9E8}"/>
          </ac:spMkLst>
        </pc:spChg>
        <pc:graphicFrameChg chg="modGraphic">
          <ac:chgData name="Chenarides,Lauren" userId="adbf3f91-28ff-415d-924b-37ef86f41ea6" providerId="ADAL" clId="{91C6A867-4822-4C05-B79B-B921162A7D31}" dt="2025-10-26T19:37:09.070" v="1313" actId="403"/>
          <ac:graphicFrameMkLst>
            <pc:docMk/>
            <pc:sldMk cId="148007614" sldId="1038"/>
            <ac:graphicFrameMk id="8" creationId="{1E07B2CC-7D0F-B4D7-89B1-B361D0A6DFFF}"/>
          </ac:graphicFrameMkLst>
        </pc:graphicFrameChg>
      </pc:sldChg>
      <pc:sldChg chg="addSp delSp modSp add del mod setBg delDesignElem">
        <pc:chgData name="Chenarides,Lauren" userId="adbf3f91-28ff-415d-924b-37ef86f41ea6" providerId="ADAL" clId="{91C6A867-4822-4C05-B79B-B921162A7D31}" dt="2025-10-26T21:49:32.699" v="2060" actId="207"/>
        <pc:sldMkLst>
          <pc:docMk/>
          <pc:sldMk cId="4120580381" sldId="1039"/>
        </pc:sldMkLst>
        <pc:spChg chg="mod">
          <ac:chgData name="Chenarides,Lauren" userId="adbf3f91-28ff-415d-924b-37ef86f41ea6" providerId="ADAL" clId="{91C6A867-4822-4C05-B79B-B921162A7D31}" dt="2025-10-26T19:12:17.737" v="273" actId="27636"/>
          <ac:spMkLst>
            <pc:docMk/>
            <pc:sldMk cId="4120580381" sldId="1039"/>
            <ac:spMk id="2" creationId="{E237E861-A18A-7BC0-A9E4-60B1585C892E}"/>
          </ac:spMkLst>
        </pc:spChg>
        <pc:spChg chg="mod">
          <ac:chgData name="Chenarides,Lauren" userId="adbf3f91-28ff-415d-924b-37ef86f41ea6" providerId="ADAL" clId="{91C6A867-4822-4C05-B79B-B921162A7D31}" dt="2025-10-26T21:49:32.699" v="2060" actId="207"/>
          <ac:spMkLst>
            <pc:docMk/>
            <pc:sldMk cId="4120580381" sldId="1039"/>
            <ac:spMk id="3" creationId="{D3F08469-8A98-3007-A3AF-EEE8DDF275C1}"/>
          </ac:spMkLst>
        </pc:spChg>
        <pc:spChg chg="add del">
          <ac:chgData name="Chenarides,Lauren" userId="adbf3f91-28ff-415d-924b-37ef86f41ea6" providerId="ADAL" clId="{91C6A867-4822-4C05-B79B-B921162A7D31}" dt="2025-10-26T19:14:04.057" v="296"/>
          <ac:spMkLst>
            <pc:docMk/>
            <pc:sldMk cId="4120580381" sldId="1039"/>
            <ac:spMk id="6" creationId="{53B021B3-DE93-4AB7-8A18-CF5F1CED88B8}"/>
          </ac:spMkLst>
        </pc:spChg>
        <pc:spChg chg="add del">
          <ac:chgData name="Chenarides,Lauren" userId="adbf3f91-28ff-415d-924b-37ef86f41ea6" providerId="ADAL" clId="{91C6A867-4822-4C05-B79B-B921162A7D31}" dt="2025-10-26T19:14:04.057" v="296"/>
          <ac:spMkLst>
            <pc:docMk/>
            <pc:sldMk cId="4120580381" sldId="1039"/>
            <ac:spMk id="7" creationId="{52D502E5-F6B4-4D58-B4AE-FC466FF15EE8}"/>
          </ac:spMkLst>
        </pc:spChg>
        <pc:spChg chg="add del">
          <ac:chgData name="Chenarides,Lauren" userId="adbf3f91-28ff-415d-924b-37ef86f41ea6" providerId="ADAL" clId="{91C6A867-4822-4C05-B79B-B921162A7D31}" dt="2025-10-26T19:14:04.057" v="296"/>
          <ac:spMkLst>
            <pc:docMk/>
            <pc:sldMk cId="4120580381" sldId="1039"/>
            <ac:spMk id="13" creationId="{9DECDBF4-02B6-4BB4-B65B-B8107AD6A9E8}"/>
          </ac:spMkLst>
        </pc:spChg>
        <pc:graphicFrameChg chg="modGraphic">
          <ac:chgData name="Chenarides,Lauren" userId="adbf3f91-28ff-415d-924b-37ef86f41ea6" providerId="ADAL" clId="{91C6A867-4822-4C05-B79B-B921162A7D31}" dt="2025-10-26T19:37:15.185" v="1319" actId="403"/>
          <ac:graphicFrameMkLst>
            <pc:docMk/>
            <pc:sldMk cId="4120580381" sldId="1039"/>
            <ac:graphicFrameMk id="8" creationId="{1E07B2CC-7D0F-B4D7-89B1-B361D0A6DFFF}"/>
          </ac:graphicFrameMkLst>
        </pc:graphicFrameChg>
      </pc:sldChg>
      <pc:sldChg chg="modSp add del mod">
        <pc:chgData name="Chenarides,Lauren" userId="adbf3f91-28ff-415d-924b-37ef86f41ea6" providerId="ADAL" clId="{91C6A867-4822-4C05-B79B-B921162A7D31}" dt="2025-10-26T21:51:49.002" v="2181" actId="20577"/>
        <pc:sldMkLst>
          <pc:docMk/>
          <pc:sldMk cId="655672496" sldId="1040"/>
        </pc:sldMkLst>
        <pc:spChg chg="mod">
          <ac:chgData name="Chenarides,Lauren" userId="adbf3f91-28ff-415d-924b-37ef86f41ea6" providerId="ADAL" clId="{91C6A867-4822-4C05-B79B-B921162A7D31}" dt="2025-10-26T19:12:17.749" v="275" actId="27636"/>
          <ac:spMkLst>
            <pc:docMk/>
            <pc:sldMk cId="655672496" sldId="1040"/>
            <ac:spMk id="2" creationId="{E237E861-A18A-7BC0-A9E4-60B1585C892E}"/>
          </ac:spMkLst>
        </pc:spChg>
        <pc:spChg chg="mod">
          <ac:chgData name="Chenarides,Lauren" userId="adbf3f91-28ff-415d-924b-37ef86f41ea6" providerId="ADAL" clId="{91C6A867-4822-4C05-B79B-B921162A7D31}" dt="2025-10-26T21:51:49.002" v="2181" actId="20577"/>
          <ac:spMkLst>
            <pc:docMk/>
            <pc:sldMk cId="655672496" sldId="1040"/>
            <ac:spMk id="3" creationId="{D3F08469-8A98-3007-A3AF-EEE8DDF275C1}"/>
          </ac:spMkLst>
        </pc:spChg>
        <pc:graphicFrameChg chg="modGraphic">
          <ac:chgData name="Chenarides,Lauren" userId="adbf3f91-28ff-415d-924b-37ef86f41ea6" providerId="ADAL" clId="{91C6A867-4822-4C05-B79B-B921162A7D31}" dt="2025-10-26T19:37:32.552" v="1328" actId="404"/>
          <ac:graphicFrameMkLst>
            <pc:docMk/>
            <pc:sldMk cId="655672496" sldId="1040"/>
            <ac:graphicFrameMk id="8" creationId="{1E07B2CC-7D0F-B4D7-89B1-B361D0A6DFFF}"/>
          </ac:graphicFrameMkLst>
        </pc:graphicFrameChg>
      </pc:sldChg>
      <pc:sldChg chg="modSp add del mod">
        <pc:chgData name="Chenarides,Lauren" userId="adbf3f91-28ff-415d-924b-37ef86f41ea6" providerId="ADAL" clId="{91C6A867-4822-4C05-B79B-B921162A7D31}" dt="2025-10-26T19:21:21.019" v="656" actId="47"/>
        <pc:sldMkLst>
          <pc:docMk/>
          <pc:sldMk cId="2003398800" sldId="1041"/>
        </pc:sldMkLst>
        <pc:spChg chg="mod">
          <ac:chgData name="Chenarides,Lauren" userId="adbf3f91-28ff-415d-924b-37ef86f41ea6" providerId="ADAL" clId="{91C6A867-4822-4C05-B79B-B921162A7D31}" dt="2025-10-26T19:20:23.608" v="573" actId="5793"/>
          <ac:spMkLst>
            <pc:docMk/>
            <pc:sldMk cId="2003398800" sldId="1041"/>
            <ac:spMk id="2" creationId="{77A69A0F-7B0A-B70C-E073-2606B462F1B8}"/>
          </ac:spMkLst>
        </pc:spChg>
      </pc:sldChg>
      <pc:sldChg chg="modSp add mod">
        <pc:chgData name="Chenarides,Lauren" userId="adbf3f91-28ff-415d-924b-37ef86f41ea6" providerId="ADAL" clId="{91C6A867-4822-4C05-B79B-B921162A7D31}" dt="2025-10-26T21:43:44.195" v="1970" actId="1076"/>
        <pc:sldMkLst>
          <pc:docMk/>
          <pc:sldMk cId="1909496357" sldId="1042"/>
        </pc:sldMkLst>
        <pc:spChg chg="mod">
          <ac:chgData name="Chenarides,Lauren" userId="adbf3f91-28ff-415d-924b-37ef86f41ea6" providerId="ADAL" clId="{91C6A867-4822-4C05-B79B-B921162A7D31}" dt="2025-10-26T21:43:20.201" v="1962" actId="2711"/>
          <ac:spMkLst>
            <pc:docMk/>
            <pc:sldMk cId="1909496357" sldId="1042"/>
            <ac:spMk id="5" creationId="{22B4A30D-37F1-D311-C5A4-34F474EF252B}"/>
          </ac:spMkLst>
        </pc:spChg>
        <pc:spChg chg="mod">
          <ac:chgData name="Chenarides,Lauren" userId="adbf3f91-28ff-415d-924b-37ef86f41ea6" providerId="ADAL" clId="{91C6A867-4822-4C05-B79B-B921162A7D31}" dt="2025-10-26T21:43:20.201" v="1962" actId="2711"/>
          <ac:spMkLst>
            <pc:docMk/>
            <pc:sldMk cId="1909496357" sldId="1042"/>
            <ac:spMk id="6" creationId="{7B50D25B-FB02-F228-8F3D-BF233651A014}"/>
          </ac:spMkLst>
        </pc:spChg>
        <pc:spChg chg="mod">
          <ac:chgData name="Chenarides,Lauren" userId="adbf3f91-28ff-415d-924b-37ef86f41ea6" providerId="ADAL" clId="{91C6A867-4822-4C05-B79B-B921162A7D31}" dt="2025-10-26T21:43:35.541" v="1967" actId="1076"/>
          <ac:spMkLst>
            <pc:docMk/>
            <pc:sldMk cId="1909496357" sldId="1042"/>
            <ac:spMk id="7" creationId="{4114A40F-494B-5954-F8AD-8D89CD4DC585}"/>
          </ac:spMkLst>
        </pc:spChg>
        <pc:spChg chg="mod">
          <ac:chgData name="Chenarides,Lauren" userId="adbf3f91-28ff-415d-924b-37ef86f41ea6" providerId="ADAL" clId="{91C6A867-4822-4C05-B79B-B921162A7D31}" dt="2025-10-26T21:43:44.195" v="1970" actId="1076"/>
          <ac:spMkLst>
            <pc:docMk/>
            <pc:sldMk cId="1909496357" sldId="1042"/>
            <ac:spMk id="9" creationId="{FCED49C1-E74B-4AC5-6D70-86B863EA07EE}"/>
          </ac:spMkLst>
        </pc:spChg>
        <pc:spChg chg="mod">
          <ac:chgData name="Chenarides,Lauren" userId="adbf3f91-28ff-415d-924b-37ef86f41ea6" providerId="ADAL" clId="{91C6A867-4822-4C05-B79B-B921162A7D31}" dt="2025-10-26T21:43:20.201" v="1962" actId="2711"/>
          <ac:spMkLst>
            <pc:docMk/>
            <pc:sldMk cId="1909496357" sldId="1042"/>
            <ac:spMk id="13" creationId="{809CE398-24ED-8730-07EA-4AC646FA2344}"/>
          </ac:spMkLst>
        </pc:spChg>
        <pc:spChg chg="mod">
          <ac:chgData name="Chenarides,Lauren" userId="adbf3f91-28ff-415d-924b-37ef86f41ea6" providerId="ADAL" clId="{91C6A867-4822-4C05-B79B-B921162A7D31}" dt="2025-10-26T21:43:20.201" v="1962" actId="2711"/>
          <ac:spMkLst>
            <pc:docMk/>
            <pc:sldMk cId="1909496357" sldId="1042"/>
            <ac:spMk id="17" creationId="{76A71BF0-6BA2-0600-BC4F-B10AF4F4B6DE}"/>
          </ac:spMkLst>
        </pc:spChg>
        <pc:cxnChg chg="mod">
          <ac:chgData name="Chenarides,Lauren" userId="adbf3f91-28ff-415d-924b-37ef86f41ea6" providerId="ADAL" clId="{91C6A867-4822-4C05-B79B-B921162A7D31}" dt="2025-10-26T21:43:44.195" v="1970" actId="1076"/>
          <ac:cxnSpMkLst>
            <pc:docMk/>
            <pc:sldMk cId="1909496357" sldId="1042"/>
            <ac:cxnSpMk id="11" creationId="{F64A5240-C26A-F7FB-2658-11FF8F910AC4}"/>
          </ac:cxnSpMkLst>
        </pc:cxnChg>
        <pc:cxnChg chg="mod">
          <ac:chgData name="Chenarides,Lauren" userId="adbf3f91-28ff-415d-924b-37ef86f41ea6" providerId="ADAL" clId="{91C6A867-4822-4C05-B79B-B921162A7D31}" dt="2025-10-26T21:43:20.201" v="1962" actId="2711"/>
          <ac:cxnSpMkLst>
            <pc:docMk/>
            <pc:sldMk cId="1909496357" sldId="1042"/>
            <ac:cxnSpMk id="15" creationId="{CB9053AB-91AC-323F-0505-8DBB5E42F4FB}"/>
          </ac:cxnSpMkLst>
        </pc:cxnChg>
        <pc:cxnChg chg="mod">
          <ac:chgData name="Chenarides,Lauren" userId="adbf3f91-28ff-415d-924b-37ef86f41ea6" providerId="ADAL" clId="{91C6A867-4822-4C05-B79B-B921162A7D31}" dt="2025-10-26T21:43:35.541" v="1967" actId="1076"/>
          <ac:cxnSpMkLst>
            <pc:docMk/>
            <pc:sldMk cId="1909496357" sldId="1042"/>
            <ac:cxnSpMk id="19" creationId="{CAC61BB3-BE0E-0E86-BC7A-20A34CF4F38A}"/>
          </ac:cxnSpMkLst>
        </pc:cxnChg>
      </pc:sldChg>
      <pc:sldChg chg="delSp modSp add del mod setBg delDesignElem">
        <pc:chgData name="Chenarides,Lauren" userId="adbf3f91-28ff-415d-924b-37ef86f41ea6" providerId="ADAL" clId="{91C6A867-4822-4C05-B79B-B921162A7D31}" dt="2025-10-26T19:13:52.756" v="289" actId="47"/>
        <pc:sldMkLst>
          <pc:docMk/>
          <pc:sldMk cId="418031901" sldId="1043"/>
        </pc:sldMkLst>
        <pc:spChg chg="mod">
          <ac:chgData name="Chenarides,Lauren" userId="adbf3f91-28ff-415d-924b-37ef86f41ea6" providerId="ADAL" clId="{91C6A867-4822-4C05-B79B-B921162A7D31}" dt="2025-10-26T19:12:17.679" v="264" actId="27636"/>
          <ac:spMkLst>
            <pc:docMk/>
            <pc:sldMk cId="418031901" sldId="1043"/>
            <ac:spMk id="3" creationId="{8F148DC7-9389-9869-3C99-AF5A2D5C0A9D}"/>
          </ac:spMkLst>
        </pc:spChg>
        <pc:spChg chg="del">
          <ac:chgData name="Chenarides,Lauren" userId="adbf3f91-28ff-415d-924b-37ef86f41ea6" providerId="ADAL" clId="{91C6A867-4822-4C05-B79B-B921162A7D31}" dt="2025-10-26T19:12:17.593" v="261"/>
          <ac:spMkLst>
            <pc:docMk/>
            <pc:sldMk cId="418031901" sldId="1043"/>
            <ac:spMk id="6" creationId="{2B97F24A-32CE-4C1C-A50D-3016B394DCFB}"/>
          </ac:spMkLst>
        </pc:spChg>
        <pc:spChg chg="del">
          <ac:chgData name="Chenarides,Lauren" userId="adbf3f91-28ff-415d-924b-37ef86f41ea6" providerId="ADAL" clId="{91C6A867-4822-4C05-B79B-B921162A7D31}" dt="2025-10-26T19:12:17.593" v="261"/>
          <ac:spMkLst>
            <pc:docMk/>
            <pc:sldMk cId="418031901" sldId="1043"/>
            <ac:spMk id="7" creationId="{6357EC4F-235E-4222-A36F-C7878ACE37F2}"/>
          </ac:spMkLst>
        </pc:spChg>
      </pc:sldChg>
      <pc:sldChg chg="modSp add mod">
        <pc:chgData name="Chenarides,Lauren" userId="adbf3f91-28ff-415d-924b-37ef86f41ea6" providerId="ADAL" clId="{91C6A867-4822-4C05-B79B-B921162A7D31}" dt="2025-10-26T19:57:46.471" v="1431" actId="403"/>
        <pc:sldMkLst>
          <pc:docMk/>
          <pc:sldMk cId="2090259547" sldId="1044"/>
        </pc:sldMkLst>
        <pc:graphicFrameChg chg="modGraphic">
          <ac:chgData name="Chenarides,Lauren" userId="adbf3f91-28ff-415d-924b-37ef86f41ea6" providerId="ADAL" clId="{91C6A867-4822-4C05-B79B-B921162A7D31}" dt="2025-10-26T19:57:46.471" v="1431" actId="403"/>
          <ac:graphicFrameMkLst>
            <pc:docMk/>
            <pc:sldMk cId="2090259547" sldId="1044"/>
            <ac:graphicFrameMk id="8" creationId="{1E07B2CC-7D0F-B4D7-89B1-B361D0A6DFFF}"/>
          </ac:graphicFrameMkLst>
        </pc:graphicFrameChg>
      </pc:sldChg>
      <pc:sldChg chg="add del">
        <pc:chgData name="Chenarides,Lauren" userId="adbf3f91-28ff-415d-924b-37ef86f41ea6" providerId="ADAL" clId="{91C6A867-4822-4C05-B79B-B921162A7D31}" dt="2025-10-26T19:13:52.756" v="289" actId="47"/>
        <pc:sldMkLst>
          <pc:docMk/>
          <pc:sldMk cId="4269111764" sldId="1044"/>
        </pc:sldMkLst>
      </pc:sldChg>
      <pc:sldChg chg="modSp add del mod">
        <pc:chgData name="Chenarides,Lauren" userId="adbf3f91-28ff-415d-924b-37ef86f41ea6" providerId="ADAL" clId="{91C6A867-4822-4C05-B79B-B921162A7D31}" dt="2025-10-26T21:56:27.984" v="2233" actId="207"/>
        <pc:sldMkLst>
          <pc:docMk/>
          <pc:sldMk cId="287241255" sldId="1045"/>
        </pc:sldMkLst>
        <pc:spChg chg="mod">
          <ac:chgData name="Chenarides,Lauren" userId="adbf3f91-28ff-415d-924b-37ef86f41ea6" providerId="ADAL" clId="{91C6A867-4822-4C05-B79B-B921162A7D31}" dt="2025-10-26T21:56:27.984" v="2233" actId="207"/>
          <ac:spMkLst>
            <pc:docMk/>
            <pc:sldMk cId="287241255" sldId="1045"/>
            <ac:spMk id="3" creationId="{5B872084-E7A3-69EB-2791-5871D98991F9}"/>
          </ac:spMkLst>
        </pc:spChg>
        <pc:graphicFrameChg chg="modGraphic">
          <ac:chgData name="Chenarides,Lauren" userId="adbf3f91-28ff-415d-924b-37ef86f41ea6" providerId="ADAL" clId="{91C6A867-4822-4C05-B79B-B921162A7D31}" dt="2025-10-26T19:57:37.317" v="1425" actId="404"/>
          <ac:graphicFrameMkLst>
            <pc:docMk/>
            <pc:sldMk cId="287241255" sldId="1045"/>
            <ac:graphicFrameMk id="8" creationId="{1E07B2CC-7D0F-B4D7-89B1-B361D0A6DFFF}"/>
          </ac:graphicFrameMkLst>
        </pc:graphicFrameChg>
      </pc:sldChg>
      <pc:sldChg chg="modSp add del mod">
        <pc:chgData name="Chenarides,Lauren" userId="adbf3f91-28ff-415d-924b-37ef86f41ea6" providerId="ADAL" clId="{91C6A867-4822-4C05-B79B-B921162A7D31}" dt="2025-10-26T21:56:30.994" v="2234" actId="207"/>
        <pc:sldMkLst>
          <pc:docMk/>
          <pc:sldMk cId="3520535105" sldId="1046"/>
        </pc:sldMkLst>
        <pc:spChg chg="mod">
          <ac:chgData name="Chenarides,Lauren" userId="adbf3f91-28ff-415d-924b-37ef86f41ea6" providerId="ADAL" clId="{91C6A867-4822-4C05-B79B-B921162A7D31}" dt="2025-10-26T21:56:30.994" v="2234" actId="207"/>
          <ac:spMkLst>
            <pc:docMk/>
            <pc:sldMk cId="3520535105" sldId="1046"/>
            <ac:spMk id="3" creationId="{5B872084-E7A3-69EB-2791-5871D98991F9}"/>
          </ac:spMkLst>
        </pc:spChg>
        <pc:graphicFrameChg chg="modGraphic">
          <ac:chgData name="Chenarides,Lauren" userId="adbf3f91-28ff-415d-924b-37ef86f41ea6" providerId="ADAL" clId="{91C6A867-4822-4C05-B79B-B921162A7D31}" dt="2025-10-26T19:57:27.491" v="1418" actId="403"/>
          <ac:graphicFrameMkLst>
            <pc:docMk/>
            <pc:sldMk cId="3520535105" sldId="1046"/>
            <ac:graphicFrameMk id="8" creationId="{1E07B2CC-7D0F-B4D7-89B1-B361D0A6DFFF}"/>
          </ac:graphicFrameMkLst>
        </pc:graphicFrameChg>
      </pc:sldChg>
      <pc:sldChg chg="modSp add del mod">
        <pc:chgData name="Chenarides,Lauren" userId="adbf3f91-28ff-415d-924b-37ef86f41ea6" providerId="ADAL" clId="{91C6A867-4822-4C05-B79B-B921162A7D31}" dt="2025-10-26T19:57:17.131" v="1412" actId="404"/>
        <pc:sldMkLst>
          <pc:docMk/>
          <pc:sldMk cId="1012117797" sldId="1047"/>
        </pc:sldMkLst>
        <pc:graphicFrameChg chg="modGraphic">
          <ac:chgData name="Chenarides,Lauren" userId="adbf3f91-28ff-415d-924b-37ef86f41ea6" providerId="ADAL" clId="{91C6A867-4822-4C05-B79B-B921162A7D31}" dt="2025-10-26T19:57:17.131" v="1412" actId="404"/>
          <ac:graphicFrameMkLst>
            <pc:docMk/>
            <pc:sldMk cId="1012117797" sldId="1047"/>
            <ac:graphicFrameMk id="8" creationId="{1E07B2CC-7D0F-B4D7-89B1-B361D0A6DFFF}"/>
          </ac:graphicFrameMkLst>
        </pc:graphicFrameChg>
      </pc:sldChg>
      <pc:sldChg chg="modSp add del mod ord modAnim">
        <pc:chgData name="Chenarides,Lauren" userId="adbf3f91-28ff-415d-924b-37ef86f41ea6" providerId="ADAL" clId="{91C6A867-4822-4C05-B79B-B921162A7D31}" dt="2025-10-26T21:55:07.029" v="2215" actId="115"/>
        <pc:sldMkLst>
          <pc:docMk/>
          <pc:sldMk cId="2978349615" sldId="1048"/>
        </pc:sldMkLst>
        <pc:spChg chg="mod">
          <ac:chgData name="Chenarides,Lauren" userId="adbf3f91-28ff-415d-924b-37ef86f41ea6" providerId="ADAL" clId="{91C6A867-4822-4C05-B79B-B921162A7D31}" dt="2025-10-26T21:53:28.854" v="2195" actId="2711"/>
          <ac:spMkLst>
            <pc:docMk/>
            <pc:sldMk cId="2978349615" sldId="1048"/>
            <ac:spMk id="2" creationId="{27184355-B0A5-096A-7808-04AD6C5BC646}"/>
          </ac:spMkLst>
        </pc:spChg>
        <pc:spChg chg="mod">
          <ac:chgData name="Chenarides,Lauren" userId="adbf3f91-28ff-415d-924b-37ef86f41ea6" providerId="ADAL" clId="{91C6A867-4822-4C05-B79B-B921162A7D31}" dt="2025-10-26T21:55:07.029" v="2215" actId="115"/>
          <ac:spMkLst>
            <pc:docMk/>
            <pc:sldMk cId="2978349615" sldId="1048"/>
            <ac:spMk id="3" creationId="{5B93EEAE-F5FF-BEA5-C62B-F6D216192A2A}"/>
          </ac:spMkLst>
        </pc:spChg>
      </pc:sldChg>
      <pc:sldChg chg="modSp add del mod ord">
        <pc:chgData name="Chenarides,Lauren" userId="adbf3f91-28ff-415d-924b-37ef86f41ea6" providerId="ADAL" clId="{91C6A867-4822-4C05-B79B-B921162A7D31}" dt="2025-10-26T21:55:53.756" v="2229" actId="404"/>
        <pc:sldMkLst>
          <pc:docMk/>
          <pc:sldMk cId="151334118" sldId="1049"/>
        </pc:sldMkLst>
        <pc:spChg chg="mod">
          <ac:chgData name="Chenarides,Lauren" userId="adbf3f91-28ff-415d-924b-37ef86f41ea6" providerId="ADAL" clId="{91C6A867-4822-4C05-B79B-B921162A7D31}" dt="2025-10-26T21:55:53.756" v="2229" actId="404"/>
          <ac:spMkLst>
            <pc:docMk/>
            <pc:sldMk cId="151334118" sldId="1049"/>
            <ac:spMk id="4" creationId="{B1C54679-E709-2194-9C6B-0F6CD386D5B0}"/>
          </ac:spMkLst>
        </pc:spChg>
      </pc:sldChg>
      <pc:sldChg chg="modSp add del mod ord">
        <pc:chgData name="Chenarides,Lauren" userId="adbf3f91-28ff-415d-924b-37ef86f41ea6" providerId="ADAL" clId="{91C6A867-4822-4C05-B79B-B921162A7D31}" dt="2025-10-26T21:55:27.179" v="2220" actId="27636"/>
        <pc:sldMkLst>
          <pc:docMk/>
          <pc:sldMk cId="2509844205" sldId="1050"/>
        </pc:sldMkLst>
        <pc:spChg chg="mod">
          <ac:chgData name="Chenarides,Lauren" userId="adbf3f91-28ff-415d-924b-37ef86f41ea6" providerId="ADAL" clId="{91C6A867-4822-4C05-B79B-B921162A7D31}" dt="2025-10-26T21:55:23.110" v="2217" actId="2711"/>
          <ac:spMkLst>
            <pc:docMk/>
            <pc:sldMk cId="2509844205" sldId="1050"/>
            <ac:spMk id="2" creationId="{3C1B84B1-255D-0467-1B1F-C6422009CA9D}"/>
          </ac:spMkLst>
        </pc:spChg>
        <pc:spChg chg="mod">
          <ac:chgData name="Chenarides,Lauren" userId="adbf3f91-28ff-415d-924b-37ef86f41ea6" providerId="ADAL" clId="{91C6A867-4822-4C05-B79B-B921162A7D31}" dt="2025-10-26T21:55:27.179" v="2220" actId="27636"/>
          <ac:spMkLst>
            <pc:docMk/>
            <pc:sldMk cId="2509844205" sldId="1050"/>
            <ac:spMk id="3" creationId="{97EEDE60-FDFC-D36F-9696-9E3D4641101D}"/>
          </ac:spMkLst>
        </pc:spChg>
      </pc:sldChg>
      <pc:sldChg chg="modSp add del mod ord">
        <pc:chgData name="Chenarides,Lauren" userId="adbf3f91-28ff-415d-924b-37ef86f41ea6" providerId="ADAL" clId="{91C6A867-4822-4C05-B79B-B921162A7D31}" dt="2025-10-26T21:55:35.891" v="2224" actId="27636"/>
        <pc:sldMkLst>
          <pc:docMk/>
          <pc:sldMk cId="1521760790" sldId="1051"/>
        </pc:sldMkLst>
        <pc:spChg chg="mod">
          <ac:chgData name="Chenarides,Lauren" userId="adbf3f91-28ff-415d-924b-37ef86f41ea6" providerId="ADAL" clId="{91C6A867-4822-4C05-B79B-B921162A7D31}" dt="2025-10-26T21:55:32.274" v="2221" actId="2711"/>
          <ac:spMkLst>
            <pc:docMk/>
            <pc:sldMk cId="1521760790" sldId="1051"/>
            <ac:spMk id="2" creationId="{3C1B84B1-255D-0467-1B1F-C6422009CA9D}"/>
          </ac:spMkLst>
        </pc:spChg>
        <pc:spChg chg="mod">
          <ac:chgData name="Chenarides,Lauren" userId="adbf3f91-28ff-415d-924b-37ef86f41ea6" providerId="ADAL" clId="{91C6A867-4822-4C05-B79B-B921162A7D31}" dt="2025-10-26T21:55:35.891" v="2224" actId="27636"/>
          <ac:spMkLst>
            <pc:docMk/>
            <pc:sldMk cId="1521760790" sldId="1051"/>
            <ac:spMk id="3" creationId="{97EEDE60-FDFC-D36F-9696-9E3D4641101D}"/>
          </ac:spMkLst>
        </pc:spChg>
      </pc:sldChg>
      <pc:sldChg chg="modSp add del mod ord">
        <pc:chgData name="Chenarides,Lauren" userId="adbf3f91-28ff-415d-924b-37ef86f41ea6" providerId="ADAL" clId="{91C6A867-4822-4C05-B79B-B921162A7D31}" dt="2025-10-26T21:55:45.089" v="2227" actId="27636"/>
        <pc:sldMkLst>
          <pc:docMk/>
          <pc:sldMk cId="3622434656" sldId="1052"/>
        </pc:sldMkLst>
        <pc:spChg chg="mod">
          <ac:chgData name="Chenarides,Lauren" userId="adbf3f91-28ff-415d-924b-37ef86f41ea6" providerId="ADAL" clId="{91C6A867-4822-4C05-B79B-B921162A7D31}" dt="2025-10-26T21:55:40.899" v="2225" actId="2711"/>
          <ac:spMkLst>
            <pc:docMk/>
            <pc:sldMk cId="3622434656" sldId="1052"/>
            <ac:spMk id="2" creationId="{3C1B84B1-255D-0467-1B1F-C6422009CA9D}"/>
          </ac:spMkLst>
        </pc:spChg>
        <pc:spChg chg="mod">
          <ac:chgData name="Chenarides,Lauren" userId="adbf3f91-28ff-415d-924b-37ef86f41ea6" providerId="ADAL" clId="{91C6A867-4822-4C05-B79B-B921162A7D31}" dt="2025-10-26T21:55:45.089" v="2227" actId="27636"/>
          <ac:spMkLst>
            <pc:docMk/>
            <pc:sldMk cId="3622434656" sldId="1052"/>
            <ac:spMk id="3" creationId="{97EEDE60-FDFC-D36F-9696-9E3D4641101D}"/>
          </ac:spMkLst>
        </pc:spChg>
      </pc:sldChg>
      <pc:sldChg chg="modSp add del mod modClrScheme chgLayout">
        <pc:chgData name="Chenarides,Lauren" userId="adbf3f91-28ff-415d-924b-37ef86f41ea6" providerId="ADAL" clId="{91C6A867-4822-4C05-B79B-B921162A7D31}" dt="2025-10-26T20:18:00.116" v="1897" actId="20577"/>
        <pc:sldMkLst>
          <pc:docMk/>
          <pc:sldMk cId="3967356884" sldId="1053"/>
        </pc:sldMkLst>
        <pc:spChg chg="mod ord">
          <ac:chgData name="Chenarides,Lauren" userId="adbf3f91-28ff-415d-924b-37ef86f41ea6" providerId="ADAL" clId="{91C6A867-4822-4C05-B79B-B921162A7D31}" dt="2025-10-26T20:02:09.828" v="1558" actId="700"/>
          <ac:spMkLst>
            <pc:docMk/>
            <pc:sldMk cId="3967356884" sldId="1053"/>
            <ac:spMk id="2" creationId="{63BC6D18-114F-FD80-38AF-CDBA403C4589}"/>
          </ac:spMkLst>
        </pc:spChg>
        <pc:spChg chg="mod ord">
          <ac:chgData name="Chenarides,Lauren" userId="adbf3f91-28ff-415d-924b-37ef86f41ea6" providerId="ADAL" clId="{91C6A867-4822-4C05-B79B-B921162A7D31}" dt="2025-10-26T20:18:00.116" v="1897" actId="20577"/>
          <ac:spMkLst>
            <pc:docMk/>
            <pc:sldMk cId="3967356884" sldId="1053"/>
            <ac:spMk id="3" creationId="{AFBE3CF1-289A-202A-D487-2F706ED22340}"/>
          </ac:spMkLst>
        </pc:spChg>
      </pc:sldChg>
      <pc:sldChg chg="delSp add del setBg delDesignElem">
        <pc:chgData name="Chenarides,Lauren" userId="adbf3f91-28ff-415d-924b-37ef86f41ea6" providerId="ADAL" clId="{91C6A867-4822-4C05-B79B-B921162A7D31}" dt="2025-10-26T19:14:32.352" v="300"/>
        <pc:sldMkLst>
          <pc:docMk/>
          <pc:sldMk cId="1867932463" sldId="1054"/>
        </pc:sldMkLst>
        <pc:spChg chg="del">
          <ac:chgData name="Chenarides,Lauren" userId="adbf3f91-28ff-415d-924b-37ef86f41ea6" providerId="ADAL" clId="{91C6A867-4822-4C05-B79B-B921162A7D31}" dt="2025-10-26T19:13:37.042" v="287"/>
          <ac:spMkLst>
            <pc:docMk/>
            <pc:sldMk cId="1867932463" sldId="1054"/>
            <ac:spMk id="1031" creationId="{32BC26D8-82FB-445E-AA49-62A77D7C1EE0}"/>
          </ac:spMkLst>
        </pc:spChg>
        <pc:spChg chg="del">
          <ac:chgData name="Chenarides,Lauren" userId="adbf3f91-28ff-415d-924b-37ef86f41ea6" providerId="ADAL" clId="{91C6A867-4822-4C05-B79B-B921162A7D31}" dt="2025-10-26T19:13:37.042" v="287"/>
          <ac:spMkLst>
            <pc:docMk/>
            <pc:sldMk cId="1867932463" sldId="1054"/>
            <ac:spMk id="1033" creationId="{CB44330D-EA18-4254-AA95-EB49948539B8}"/>
          </ac:spMkLst>
        </pc:spChg>
      </pc:sldChg>
      <pc:sldChg chg="modSp add del mod">
        <pc:chgData name="Chenarides,Lauren" userId="adbf3f91-28ff-415d-924b-37ef86f41ea6" providerId="ADAL" clId="{91C6A867-4822-4C05-B79B-B921162A7D31}" dt="2025-10-26T21:52:29.578" v="2185" actId="2711"/>
        <pc:sldMkLst>
          <pc:docMk/>
          <pc:sldMk cId="3451567489" sldId="1055"/>
        </pc:sldMkLst>
        <pc:spChg chg="mod">
          <ac:chgData name="Chenarides,Lauren" userId="adbf3f91-28ff-415d-924b-37ef86f41ea6" providerId="ADAL" clId="{91C6A867-4822-4C05-B79B-B921162A7D31}" dt="2025-10-26T21:52:29.578" v="2185" actId="2711"/>
          <ac:spMkLst>
            <pc:docMk/>
            <pc:sldMk cId="3451567489" sldId="1055"/>
            <ac:spMk id="2" creationId="{2F2C3013-E4C5-E1E4-9F4D-DBAC222A68DA}"/>
          </ac:spMkLst>
        </pc:spChg>
        <pc:spChg chg="mod">
          <ac:chgData name="Chenarides,Lauren" userId="adbf3f91-28ff-415d-924b-37ef86f41ea6" providerId="ADAL" clId="{91C6A867-4822-4C05-B79B-B921162A7D31}" dt="2025-10-26T21:52:29.578" v="2185" actId="2711"/>
          <ac:spMkLst>
            <pc:docMk/>
            <pc:sldMk cId="3451567489" sldId="1055"/>
            <ac:spMk id="3" creationId="{10EA44AC-1183-59C2-F6AA-817CF265F198}"/>
          </ac:spMkLst>
        </pc:spChg>
      </pc:sldChg>
      <pc:sldChg chg="modSp add del mod">
        <pc:chgData name="Chenarides,Lauren" userId="adbf3f91-28ff-415d-924b-37ef86f41ea6" providerId="ADAL" clId="{91C6A867-4822-4C05-B79B-B921162A7D31}" dt="2025-10-26T21:52:35.203" v="2186" actId="2711"/>
        <pc:sldMkLst>
          <pc:docMk/>
          <pc:sldMk cId="2612612844" sldId="1057"/>
        </pc:sldMkLst>
        <pc:spChg chg="mod">
          <ac:chgData name="Chenarides,Lauren" userId="adbf3f91-28ff-415d-924b-37ef86f41ea6" providerId="ADAL" clId="{91C6A867-4822-4C05-B79B-B921162A7D31}" dt="2025-10-26T21:52:35.203" v="2186" actId="2711"/>
          <ac:spMkLst>
            <pc:docMk/>
            <pc:sldMk cId="2612612844" sldId="1057"/>
            <ac:spMk id="2" creationId="{2F2C3013-E4C5-E1E4-9F4D-DBAC222A68DA}"/>
          </ac:spMkLst>
        </pc:spChg>
        <pc:spChg chg="mod">
          <ac:chgData name="Chenarides,Lauren" userId="adbf3f91-28ff-415d-924b-37ef86f41ea6" providerId="ADAL" clId="{91C6A867-4822-4C05-B79B-B921162A7D31}" dt="2025-10-26T21:52:35.203" v="2186" actId="2711"/>
          <ac:spMkLst>
            <pc:docMk/>
            <pc:sldMk cId="2612612844" sldId="1057"/>
            <ac:spMk id="3" creationId="{10EA44AC-1183-59C2-F6AA-817CF265F198}"/>
          </ac:spMkLst>
        </pc:spChg>
      </pc:sldChg>
      <pc:sldChg chg="delSp add del setBg delDesignElem">
        <pc:chgData name="Chenarides,Lauren" userId="adbf3f91-28ff-415d-924b-37ef86f41ea6" providerId="ADAL" clId="{91C6A867-4822-4C05-B79B-B921162A7D31}" dt="2025-10-26T19:14:32.352" v="300"/>
        <pc:sldMkLst>
          <pc:docMk/>
          <pc:sldMk cId="1070734459" sldId="1058"/>
        </pc:sldMkLst>
        <pc:spChg chg="del">
          <ac:chgData name="Chenarides,Lauren" userId="adbf3f91-28ff-415d-924b-37ef86f41ea6" providerId="ADAL" clId="{91C6A867-4822-4C05-B79B-B921162A7D31}" dt="2025-10-26T19:13:37.042" v="287"/>
          <ac:spMkLst>
            <pc:docMk/>
            <pc:sldMk cId="1070734459" sldId="1058"/>
            <ac:spMk id="2063" creationId="{42A4FC2C-047E-45A5-965D-8E1E3BF09BC6}"/>
          </ac:spMkLst>
        </pc:spChg>
      </pc:sldChg>
      <pc:sldChg chg="modSp add del mod">
        <pc:chgData name="Chenarides,Lauren" userId="adbf3f91-28ff-415d-924b-37ef86f41ea6" providerId="ADAL" clId="{91C6A867-4822-4C05-B79B-B921162A7D31}" dt="2025-10-26T21:52:40.644" v="2187" actId="2711"/>
        <pc:sldMkLst>
          <pc:docMk/>
          <pc:sldMk cId="827398114" sldId="1059"/>
        </pc:sldMkLst>
        <pc:spChg chg="mod">
          <ac:chgData name="Chenarides,Lauren" userId="adbf3f91-28ff-415d-924b-37ef86f41ea6" providerId="ADAL" clId="{91C6A867-4822-4C05-B79B-B921162A7D31}" dt="2025-10-26T21:52:40.644" v="2187" actId="2711"/>
          <ac:spMkLst>
            <pc:docMk/>
            <pc:sldMk cId="827398114" sldId="1059"/>
            <ac:spMk id="2" creationId="{2F2C3013-E4C5-E1E4-9F4D-DBAC222A68DA}"/>
          </ac:spMkLst>
        </pc:spChg>
        <pc:spChg chg="mod">
          <ac:chgData name="Chenarides,Lauren" userId="adbf3f91-28ff-415d-924b-37ef86f41ea6" providerId="ADAL" clId="{91C6A867-4822-4C05-B79B-B921162A7D31}" dt="2025-10-26T21:52:40.644" v="2187" actId="2711"/>
          <ac:spMkLst>
            <pc:docMk/>
            <pc:sldMk cId="827398114" sldId="1059"/>
            <ac:spMk id="3" creationId="{10EA44AC-1183-59C2-F6AA-817CF265F198}"/>
          </ac:spMkLst>
        </pc:spChg>
      </pc:sldChg>
      <pc:sldChg chg="modSp add del mod modClrScheme chgLayout">
        <pc:chgData name="Chenarides,Lauren" userId="adbf3f91-28ff-415d-924b-37ef86f41ea6" providerId="ADAL" clId="{91C6A867-4822-4C05-B79B-B921162A7D31}" dt="2025-10-26T21:53:11.993" v="2194" actId="207"/>
        <pc:sldMkLst>
          <pc:docMk/>
          <pc:sldMk cId="1430948614" sldId="1060"/>
        </pc:sldMkLst>
        <pc:spChg chg="mod ord">
          <ac:chgData name="Chenarides,Lauren" userId="adbf3f91-28ff-415d-924b-37ef86f41ea6" providerId="ADAL" clId="{91C6A867-4822-4C05-B79B-B921162A7D31}" dt="2025-10-26T20:02:25.152" v="1563" actId="700"/>
          <ac:spMkLst>
            <pc:docMk/>
            <pc:sldMk cId="1430948614" sldId="1060"/>
            <ac:spMk id="2" creationId="{C7A04361-CF88-EE83-877E-2F946DD95C47}"/>
          </ac:spMkLst>
        </pc:spChg>
        <pc:spChg chg="mod ord">
          <ac:chgData name="Chenarides,Lauren" userId="adbf3f91-28ff-415d-924b-37ef86f41ea6" providerId="ADAL" clId="{91C6A867-4822-4C05-B79B-B921162A7D31}" dt="2025-10-26T21:53:11.993" v="2194" actId="207"/>
          <ac:spMkLst>
            <pc:docMk/>
            <pc:sldMk cId="1430948614" sldId="1060"/>
            <ac:spMk id="3" creationId="{3E02E735-307F-7D5C-161B-9EE8808EE240}"/>
          </ac:spMkLst>
        </pc:spChg>
      </pc:sldChg>
      <pc:sldChg chg="add del setBg">
        <pc:chgData name="Chenarides,Lauren" userId="adbf3f91-28ff-415d-924b-37ef86f41ea6" providerId="ADAL" clId="{91C6A867-4822-4C05-B79B-B921162A7D31}" dt="2025-10-26T19:14:32.352" v="300"/>
        <pc:sldMkLst>
          <pc:docMk/>
          <pc:sldMk cId="2087239660" sldId="1061"/>
        </pc:sldMkLst>
      </pc:sldChg>
      <pc:sldChg chg="modSp add del mod">
        <pc:chgData name="Chenarides,Lauren" userId="adbf3f91-28ff-415d-924b-37ef86f41ea6" providerId="ADAL" clId="{91C6A867-4822-4C05-B79B-B921162A7D31}" dt="2025-10-26T21:56:17.953" v="2232" actId="27636"/>
        <pc:sldMkLst>
          <pc:docMk/>
          <pc:sldMk cId="4054841172" sldId="1062"/>
        </pc:sldMkLst>
        <pc:spChg chg="mod">
          <ac:chgData name="Chenarides,Lauren" userId="adbf3f91-28ff-415d-924b-37ef86f41ea6" providerId="ADAL" clId="{91C6A867-4822-4C05-B79B-B921162A7D31}" dt="2025-10-26T21:56:17.950" v="2231" actId="404"/>
          <ac:spMkLst>
            <pc:docMk/>
            <pc:sldMk cId="4054841172" sldId="1062"/>
            <ac:spMk id="2" creationId="{B5E88E94-A14F-836B-9438-E0362BAF7028}"/>
          </ac:spMkLst>
        </pc:spChg>
        <pc:spChg chg="mod">
          <ac:chgData name="Chenarides,Lauren" userId="adbf3f91-28ff-415d-924b-37ef86f41ea6" providerId="ADAL" clId="{91C6A867-4822-4C05-B79B-B921162A7D31}" dt="2025-10-26T21:56:17.953" v="2232" actId="27636"/>
          <ac:spMkLst>
            <pc:docMk/>
            <pc:sldMk cId="4054841172" sldId="1062"/>
            <ac:spMk id="3" creationId="{1CA72953-D127-2330-82CE-D6AB5B06DD7C}"/>
          </ac:spMkLst>
        </pc:spChg>
      </pc:sldChg>
      <pc:sldChg chg="delSp add del setBg delDesignElem">
        <pc:chgData name="Chenarides,Lauren" userId="adbf3f91-28ff-415d-924b-37ef86f41ea6" providerId="ADAL" clId="{91C6A867-4822-4C05-B79B-B921162A7D31}" dt="2025-10-26T19:21:34.223" v="657" actId="47"/>
        <pc:sldMkLst>
          <pc:docMk/>
          <pc:sldMk cId="3308693938" sldId="1065"/>
        </pc:sldMkLst>
        <pc:spChg chg="del">
          <ac:chgData name="Chenarides,Lauren" userId="adbf3f91-28ff-415d-924b-37ef86f41ea6" providerId="ADAL" clId="{91C6A867-4822-4C05-B79B-B921162A7D31}" dt="2025-10-26T19:13:37.042" v="287"/>
          <ac:spMkLst>
            <pc:docMk/>
            <pc:sldMk cId="3308693938" sldId="1065"/>
            <ac:spMk id="11" creationId="{7B3C5815-108A-D7B6-8E45-33DC93B42099}"/>
          </ac:spMkLst>
        </pc:spChg>
      </pc:sldChg>
      <pc:sldChg chg="add del">
        <pc:chgData name="Chenarides,Lauren" userId="adbf3f91-28ff-415d-924b-37ef86f41ea6" providerId="ADAL" clId="{91C6A867-4822-4C05-B79B-B921162A7D31}" dt="2025-10-26T19:14:20.825" v="299" actId="47"/>
        <pc:sldMkLst>
          <pc:docMk/>
          <pc:sldMk cId="4278652239" sldId="1066"/>
        </pc:sldMkLst>
      </pc:sldChg>
      <pc:sldChg chg="add del">
        <pc:chgData name="Chenarides,Lauren" userId="adbf3f91-28ff-415d-924b-37ef86f41ea6" providerId="ADAL" clId="{91C6A867-4822-4C05-B79B-B921162A7D31}" dt="2025-10-26T19:14:20.825" v="299" actId="47"/>
        <pc:sldMkLst>
          <pc:docMk/>
          <pc:sldMk cId="1843955786" sldId="1067"/>
        </pc:sldMkLst>
      </pc:sldChg>
      <pc:sldChg chg="add del">
        <pc:chgData name="Chenarides,Lauren" userId="adbf3f91-28ff-415d-924b-37ef86f41ea6" providerId="ADAL" clId="{91C6A867-4822-4C05-B79B-B921162A7D31}" dt="2025-10-26T19:14:20.825" v="299" actId="47"/>
        <pc:sldMkLst>
          <pc:docMk/>
          <pc:sldMk cId="3056346389" sldId="1068"/>
        </pc:sldMkLst>
      </pc:sldChg>
      <pc:sldChg chg="add del">
        <pc:chgData name="Chenarides,Lauren" userId="adbf3f91-28ff-415d-924b-37ef86f41ea6" providerId="ADAL" clId="{91C6A867-4822-4C05-B79B-B921162A7D31}" dt="2025-10-26T19:14:20.825" v="299" actId="47"/>
        <pc:sldMkLst>
          <pc:docMk/>
          <pc:sldMk cId="2869889134" sldId="1069"/>
        </pc:sldMkLst>
      </pc:sldChg>
      <pc:sldChg chg="add del">
        <pc:chgData name="Chenarides,Lauren" userId="adbf3f91-28ff-415d-924b-37ef86f41ea6" providerId="ADAL" clId="{91C6A867-4822-4C05-B79B-B921162A7D31}" dt="2025-10-26T19:14:20.825" v="299" actId="47"/>
        <pc:sldMkLst>
          <pc:docMk/>
          <pc:sldMk cId="599656944" sldId="1070"/>
        </pc:sldMkLst>
      </pc:sldChg>
      <pc:sldChg chg="delSp add del setBg delDesignElem">
        <pc:chgData name="Chenarides,Lauren" userId="adbf3f91-28ff-415d-924b-37ef86f41ea6" providerId="ADAL" clId="{91C6A867-4822-4C05-B79B-B921162A7D31}" dt="2025-10-26T19:14:20.825" v="299" actId="47"/>
        <pc:sldMkLst>
          <pc:docMk/>
          <pc:sldMk cId="1997790637" sldId="1071"/>
        </pc:sldMkLst>
        <pc:spChg chg="del">
          <ac:chgData name="Chenarides,Lauren" userId="adbf3f91-28ff-415d-924b-37ef86f41ea6" providerId="ADAL" clId="{91C6A867-4822-4C05-B79B-B921162A7D31}" dt="2025-10-26T19:13:37.042" v="287"/>
          <ac:spMkLst>
            <pc:docMk/>
            <pc:sldMk cId="1997790637" sldId="1071"/>
            <ac:spMk id="9" creationId="{71B2258F-86CA-4D4D-8270-BC05FCDEBFB3}"/>
          </ac:spMkLst>
        </pc:spChg>
      </pc:sldChg>
      <pc:sldChg chg="add del">
        <pc:chgData name="Chenarides,Lauren" userId="adbf3f91-28ff-415d-924b-37ef86f41ea6" providerId="ADAL" clId="{91C6A867-4822-4C05-B79B-B921162A7D31}" dt="2025-10-26T19:14:20.825" v="299" actId="47"/>
        <pc:sldMkLst>
          <pc:docMk/>
          <pc:sldMk cId="3802531353" sldId="1072"/>
        </pc:sldMkLst>
      </pc:sldChg>
      <pc:sldChg chg="add del">
        <pc:chgData name="Chenarides,Lauren" userId="adbf3f91-28ff-415d-924b-37ef86f41ea6" providerId="ADAL" clId="{91C6A867-4822-4C05-B79B-B921162A7D31}" dt="2025-10-26T19:14:20.825" v="299" actId="47"/>
        <pc:sldMkLst>
          <pc:docMk/>
          <pc:sldMk cId="4223584850" sldId="1073"/>
        </pc:sldMkLst>
      </pc:sldChg>
      <pc:sldChg chg="add del">
        <pc:chgData name="Chenarides,Lauren" userId="adbf3f91-28ff-415d-924b-37ef86f41ea6" providerId="ADAL" clId="{91C6A867-4822-4C05-B79B-B921162A7D31}" dt="2025-10-26T19:14:20.825" v="299" actId="47"/>
        <pc:sldMkLst>
          <pc:docMk/>
          <pc:sldMk cId="1177596694" sldId="1074"/>
        </pc:sldMkLst>
      </pc:sldChg>
      <pc:sldChg chg="add del">
        <pc:chgData name="Chenarides,Lauren" userId="adbf3f91-28ff-415d-924b-37ef86f41ea6" providerId="ADAL" clId="{91C6A867-4822-4C05-B79B-B921162A7D31}" dt="2025-10-26T19:14:20.825" v="299" actId="47"/>
        <pc:sldMkLst>
          <pc:docMk/>
          <pc:sldMk cId="3186008806" sldId="1075"/>
        </pc:sldMkLst>
      </pc:sldChg>
      <pc:sldChg chg="addSp delSp modSp add del mod setBg delDesignElem">
        <pc:chgData name="Chenarides,Lauren" userId="adbf3f91-28ff-415d-924b-37ef86f41ea6" providerId="ADAL" clId="{91C6A867-4822-4C05-B79B-B921162A7D31}" dt="2025-10-26T21:44:01.078" v="1972" actId="27636"/>
        <pc:sldMkLst>
          <pc:docMk/>
          <pc:sldMk cId="418031901" sldId="1076"/>
        </pc:sldMkLst>
        <pc:spChg chg="mod">
          <ac:chgData name="Chenarides,Lauren" userId="adbf3f91-28ff-415d-924b-37ef86f41ea6" providerId="ADAL" clId="{91C6A867-4822-4C05-B79B-B921162A7D31}" dt="2025-10-26T21:44:01.078" v="1972" actId="27636"/>
          <ac:spMkLst>
            <pc:docMk/>
            <pc:sldMk cId="418031901" sldId="1076"/>
            <ac:spMk id="2" creationId="{F2133A14-A935-6F04-7E8C-3D6690A129B7}"/>
          </ac:spMkLst>
        </pc:spChg>
        <pc:spChg chg="mod">
          <ac:chgData name="Chenarides,Lauren" userId="adbf3f91-28ff-415d-924b-37ef86f41ea6" providerId="ADAL" clId="{91C6A867-4822-4C05-B79B-B921162A7D31}" dt="2025-10-26T21:44:01.078" v="1972" actId="27636"/>
          <ac:spMkLst>
            <pc:docMk/>
            <pc:sldMk cId="418031901" sldId="1076"/>
            <ac:spMk id="3" creationId="{8F148DC7-9389-9869-3C99-AF5A2D5C0A9D}"/>
          </ac:spMkLst>
        </pc:spChg>
        <pc:spChg chg="add del mod">
          <ac:chgData name="Chenarides,Lauren" userId="adbf3f91-28ff-415d-924b-37ef86f41ea6" providerId="ADAL" clId="{91C6A867-4822-4C05-B79B-B921162A7D31}" dt="2025-10-26T21:44:01.078" v="1972" actId="27636"/>
          <ac:spMkLst>
            <pc:docMk/>
            <pc:sldMk cId="418031901" sldId="1076"/>
            <ac:spMk id="6" creationId="{2B97F24A-32CE-4C1C-A50D-3016B394DCFB}"/>
          </ac:spMkLst>
        </pc:spChg>
        <pc:spChg chg="add del mod">
          <ac:chgData name="Chenarides,Lauren" userId="adbf3f91-28ff-415d-924b-37ef86f41ea6" providerId="ADAL" clId="{91C6A867-4822-4C05-B79B-B921162A7D31}" dt="2025-10-26T21:44:01.078" v="1972" actId="27636"/>
          <ac:spMkLst>
            <pc:docMk/>
            <pc:sldMk cId="418031901" sldId="1076"/>
            <ac:spMk id="7" creationId="{6357EC4F-235E-4222-A36F-C7878ACE37F2}"/>
          </ac:spMkLst>
        </pc:spChg>
        <pc:picChg chg="mod">
          <ac:chgData name="Chenarides,Lauren" userId="adbf3f91-28ff-415d-924b-37ef86f41ea6" providerId="ADAL" clId="{91C6A867-4822-4C05-B79B-B921162A7D31}" dt="2025-10-26T21:44:01.078" v="1972" actId="27636"/>
          <ac:picMkLst>
            <pc:docMk/>
            <pc:sldMk cId="418031901" sldId="1076"/>
            <ac:picMk id="4" creationId="{24C78F24-9468-236F-B1E8-9B98921404C7}"/>
          </ac:picMkLst>
        </pc:picChg>
      </pc:sldChg>
      <pc:sldChg chg="add del">
        <pc:chgData name="Chenarides,Lauren" userId="adbf3f91-28ff-415d-924b-37ef86f41ea6" providerId="ADAL" clId="{91C6A867-4822-4C05-B79B-B921162A7D31}" dt="2025-10-26T19:37:49.479" v="1329" actId="2696"/>
        <pc:sldMkLst>
          <pc:docMk/>
          <pc:sldMk cId="44647267" sldId="1077"/>
        </pc:sldMkLst>
      </pc:sldChg>
      <pc:sldChg chg="modSp add mod modClrScheme chgLayout">
        <pc:chgData name="Chenarides,Lauren" userId="adbf3f91-28ff-415d-924b-37ef86f41ea6" providerId="ADAL" clId="{91C6A867-4822-4C05-B79B-B921162A7D31}" dt="2025-10-26T20:02:44.395" v="1573" actId="20577"/>
        <pc:sldMkLst>
          <pc:docMk/>
          <pc:sldMk cId="3769297057" sldId="1078"/>
        </pc:sldMkLst>
        <pc:spChg chg="mod ord">
          <ac:chgData name="Chenarides,Lauren" userId="adbf3f91-28ff-415d-924b-37ef86f41ea6" providerId="ADAL" clId="{91C6A867-4822-4C05-B79B-B921162A7D31}" dt="2025-10-26T20:02:35.216" v="1568" actId="700"/>
          <ac:spMkLst>
            <pc:docMk/>
            <pc:sldMk cId="3769297057" sldId="1078"/>
            <ac:spMk id="2" creationId="{9664AB73-8E6F-E58E-6F33-F789DD59E9CD}"/>
          </ac:spMkLst>
        </pc:spChg>
        <pc:spChg chg="mod ord">
          <ac:chgData name="Chenarides,Lauren" userId="adbf3f91-28ff-415d-924b-37ef86f41ea6" providerId="ADAL" clId="{91C6A867-4822-4C05-B79B-B921162A7D31}" dt="2025-10-26T20:02:44.395" v="1573" actId="20577"/>
          <ac:spMkLst>
            <pc:docMk/>
            <pc:sldMk cId="3769297057" sldId="1078"/>
            <ac:spMk id="3" creationId="{DAB4849F-3855-C189-43D9-BEF43F220519}"/>
          </ac:spMkLst>
        </pc:spChg>
      </pc:sldChg>
      <pc:sldChg chg="delSp modSp add mod modClrScheme chgLayout">
        <pc:chgData name="Chenarides,Lauren" userId="adbf3f91-28ff-415d-924b-37ef86f41ea6" providerId="ADAL" clId="{91C6A867-4822-4C05-B79B-B921162A7D31}" dt="2025-10-26T20:03:26.116" v="1597" actId="403"/>
        <pc:sldMkLst>
          <pc:docMk/>
          <pc:sldMk cId="3056346389" sldId="1079"/>
        </pc:sldMkLst>
        <pc:spChg chg="mod ord">
          <ac:chgData name="Chenarides,Lauren" userId="adbf3f91-28ff-415d-924b-37ef86f41ea6" providerId="ADAL" clId="{91C6A867-4822-4C05-B79B-B921162A7D31}" dt="2025-10-26T20:03:09.647" v="1580" actId="700"/>
          <ac:spMkLst>
            <pc:docMk/>
            <pc:sldMk cId="3056346389" sldId="1079"/>
            <ac:spMk id="2" creationId="{67049C17-4CFB-B37A-92E6-C7211E7A8BA0}"/>
          </ac:spMkLst>
        </pc:spChg>
        <pc:spChg chg="mod ord">
          <ac:chgData name="Chenarides,Lauren" userId="adbf3f91-28ff-415d-924b-37ef86f41ea6" providerId="ADAL" clId="{91C6A867-4822-4C05-B79B-B921162A7D31}" dt="2025-10-26T20:03:26.116" v="1597" actId="403"/>
          <ac:spMkLst>
            <pc:docMk/>
            <pc:sldMk cId="3056346389" sldId="1079"/>
            <ac:spMk id="3" creationId="{B6D1E52D-20AC-BD35-D49C-275A8DBD6EB0}"/>
          </ac:spMkLst>
        </pc:spChg>
        <pc:picChg chg="del">
          <ac:chgData name="Chenarides,Lauren" userId="adbf3f91-28ff-415d-924b-37ef86f41ea6" providerId="ADAL" clId="{91C6A867-4822-4C05-B79B-B921162A7D31}" dt="2025-10-26T20:02:52.965" v="1574" actId="478"/>
          <ac:picMkLst>
            <pc:docMk/>
            <pc:sldMk cId="3056346389" sldId="1079"/>
            <ac:picMk id="4" creationId="{F1B0E92E-5044-2F43-3C80-85EEB9E0DC99}"/>
          </ac:picMkLst>
        </pc:picChg>
        <pc:cxnChg chg="del">
          <ac:chgData name="Chenarides,Lauren" userId="adbf3f91-28ff-415d-924b-37ef86f41ea6" providerId="ADAL" clId="{91C6A867-4822-4C05-B79B-B921162A7D31}" dt="2025-10-26T20:02:53.847" v="1575" actId="478"/>
          <ac:cxnSpMkLst>
            <pc:docMk/>
            <pc:sldMk cId="3056346389" sldId="1079"/>
            <ac:cxnSpMk id="6" creationId="{4A7E9B53-607E-272A-D9DC-B4CC72EC8D58}"/>
          </ac:cxnSpMkLst>
        </pc:cxnChg>
      </pc:sldChg>
      <pc:sldChg chg="delSp modSp add mod modClrScheme chgLayout">
        <pc:chgData name="Chenarides,Lauren" userId="adbf3f91-28ff-415d-924b-37ef86f41ea6" providerId="ADAL" clId="{91C6A867-4822-4C05-B79B-B921162A7D31}" dt="2025-10-26T20:03:49.941" v="1606" actId="1076"/>
        <pc:sldMkLst>
          <pc:docMk/>
          <pc:sldMk cId="2869889134" sldId="1080"/>
        </pc:sldMkLst>
        <pc:spChg chg="mod ord">
          <ac:chgData name="Chenarides,Lauren" userId="adbf3f91-28ff-415d-924b-37ef86f41ea6" providerId="ADAL" clId="{91C6A867-4822-4C05-B79B-B921162A7D31}" dt="2025-10-26T20:03:34.884" v="1598" actId="700"/>
          <ac:spMkLst>
            <pc:docMk/>
            <pc:sldMk cId="2869889134" sldId="1080"/>
            <ac:spMk id="2" creationId="{E96D242E-82FE-BCBB-5164-8B01CBA6ABA8}"/>
          </ac:spMkLst>
        </pc:spChg>
        <pc:spChg chg="mod ord">
          <ac:chgData name="Chenarides,Lauren" userId="adbf3f91-28ff-415d-924b-37ef86f41ea6" providerId="ADAL" clId="{91C6A867-4822-4C05-B79B-B921162A7D31}" dt="2025-10-26T20:03:44.348" v="1605" actId="27636"/>
          <ac:spMkLst>
            <pc:docMk/>
            <pc:sldMk cId="2869889134" sldId="1080"/>
            <ac:spMk id="3" creationId="{D2FA6C29-8773-767B-123B-048F77BF3B7D}"/>
          </ac:spMkLst>
        </pc:spChg>
        <pc:spChg chg="mod">
          <ac:chgData name="Chenarides,Lauren" userId="adbf3f91-28ff-415d-924b-37ef86f41ea6" providerId="ADAL" clId="{91C6A867-4822-4C05-B79B-B921162A7D31}" dt="2025-10-26T20:03:49.941" v="1606" actId="1076"/>
          <ac:spMkLst>
            <pc:docMk/>
            <pc:sldMk cId="2869889134" sldId="1080"/>
            <ac:spMk id="8" creationId="{BFBAA9A7-BF61-A9BD-4C54-B8F9610E6C72}"/>
          </ac:spMkLst>
        </pc:spChg>
        <pc:picChg chg="del">
          <ac:chgData name="Chenarides,Lauren" userId="adbf3f91-28ff-415d-924b-37ef86f41ea6" providerId="ADAL" clId="{91C6A867-4822-4C05-B79B-B921162A7D31}" dt="2025-10-26T20:02:57.086" v="1577" actId="478"/>
          <ac:picMkLst>
            <pc:docMk/>
            <pc:sldMk cId="2869889134" sldId="1080"/>
            <ac:picMk id="4" creationId="{59A0F998-653C-DD19-8A5A-47737EF26B7A}"/>
          </ac:picMkLst>
        </pc:picChg>
        <pc:cxnChg chg="del">
          <ac:chgData name="Chenarides,Lauren" userId="adbf3f91-28ff-415d-924b-37ef86f41ea6" providerId="ADAL" clId="{91C6A867-4822-4C05-B79B-B921162A7D31}" dt="2025-10-26T20:02:56.593" v="1576" actId="478"/>
          <ac:cxnSpMkLst>
            <pc:docMk/>
            <pc:sldMk cId="2869889134" sldId="1080"/>
            <ac:cxnSpMk id="5" creationId="{A31B1A00-4E78-103F-80C5-5DE1AD76B3BB}"/>
          </ac:cxnSpMkLst>
        </pc:cxnChg>
      </pc:sldChg>
      <pc:sldChg chg="add del">
        <pc:chgData name="Chenarides,Lauren" userId="adbf3f91-28ff-415d-924b-37ef86f41ea6" providerId="ADAL" clId="{91C6A867-4822-4C05-B79B-B921162A7D31}" dt="2025-10-26T19:38:42.839" v="1356" actId="47"/>
        <pc:sldMkLst>
          <pc:docMk/>
          <pc:sldMk cId="1997790637" sldId="1081"/>
        </pc:sldMkLst>
      </pc:sldChg>
      <pc:sldChg chg="modSp add mod ord">
        <pc:chgData name="Chenarides,Lauren" userId="adbf3f91-28ff-415d-924b-37ef86f41ea6" providerId="ADAL" clId="{91C6A867-4822-4C05-B79B-B921162A7D31}" dt="2025-10-26T20:18:55.543" v="1953" actId="14100"/>
        <pc:sldMkLst>
          <pc:docMk/>
          <pc:sldMk cId="348668710" sldId="1082"/>
        </pc:sldMkLst>
        <pc:spChg chg="mod">
          <ac:chgData name="Chenarides,Lauren" userId="adbf3f91-28ff-415d-924b-37ef86f41ea6" providerId="ADAL" clId="{91C6A867-4822-4C05-B79B-B921162A7D31}" dt="2025-10-26T20:18:51.907" v="1952" actId="20577"/>
          <ac:spMkLst>
            <pc:docMk/>
            <pc:sldMk cId="348668710" sldId="1082"/>
            <ac:spMk id="4" creationId="{DE1F0F8C-72CF-68E1-6662-EBDFE2139ED9}"/>
          </ac:spMkLst>
        </pc:spChg>
        <pc:spChg chg="mod">
          <ac:chgData name="Chenarides,Lauren" userId="adbf3f91-28ff-415d-924b-37ef86f41ea6" providerId="ADAL" clId="{91C6A867-4822-4C05-B79B-B921162A7D31}" dt="2025-10-26T20:18:55.543" v="1953" actId="14100"/>
          <ac:spMkLst>
            <pc:docMk/>
            <pc:sldMk cId="348668710" sldId="1082"/>
            <ac:spMk id="5" creationId="{80001F78-3305-8D13-EA68-4E678BDAF017}"/>
          </ac:spMkLst>
        </pc:spChg>
      </pc:sldChg>
      <pc:sldChg chg="add del">
        <pc:chgData name="Chenarides,Lauren" userId="adbf3f91-28ff-415d-924b-37ef86f41ea6" providerId="ADAL" clId="{91C6A867-4822-4C05-B79B-B921162A7D31}" dt="2025-10-26T19:34:46.024" v="1286" actId="2696"/>
        <pc:sldMkLst>
          <pc:docMk/>
          <pc:sldMk cId="3802531353" sldId="1082"/>
        </pc:sldMkLst>
      </pc:sldChg>
      <pc:sldChg chg="modSp add mod ord modClrScheme chgLayout">
        <pc:chgData name="Chenarides,Lauren" userId="adbf3f91-28ff-415d-924b-37ef86f41ea6" providerId="ADAL" clId="{91C6A867-4822-4C05-B79B-B921162A7D31}" dt="2025-10-26T20:07:41.472" v="1771"/>
        <pc:sldMkLst>
          <pc:docMk/>
          <pc:sldMk cId="4223584850" sldId="1083"/>
        </pc:sldMkLst>
        <pc:spChg chg="mod ord">
          <ac:chgData name="Chenarides,Lauren" userId="adbf3f91-28ff-415d-924b-37ef86f41ea6" providerId="ADAL" clId="{91C6A867-4822-4C05-B79B-B921162A7D31}" dt="2025-10-26T19:58:30.580" v="1516" actId="700"/>
          <ac:spMkLst>
            <pc:docMk/>
            <pc:sldMk cId="4223584850" sldId="1083"/>
            <ac:spMk id="4" creationId="{DE1F0F8C-72CF-68E1-6662-EBDFE2139ED9}"/>
          </ac:spMkLst>
        </pc:spChg>
        <pc:spChg chg="mod ord">
          <ac:chgData name="Chenarides,Lauren" userId="adbf3f91-28ff-415d-924b-37ef86f41ea6" providerId="ADAL" clId="{91C6A867-4822-4C05-B79B-B921162A7D31}" dt="2025-10-26T19:58:33.327" v="1519" actId="27636"/>
          <ac:spMkLst>
            <pc:docMk/>
            <pc:sldMk cId="4223584850" sldId="1083"/>
            <ac:spMk id="5" creationId="{80001F78-3305-8D13-EA68-4E678BDAF017}"/>
          </ac:spMkLst>
        </pc:spChg>
      </pc:sldChg>
      <pc:sldChg chg="add ord">
        <pc:chgData name="Chenarides,Lauren" userId="adbf3f91-28ff-415d-924b-37ef86f41ea6" providerId="ADAL" clId="{91C6A867-4822-4C05-B79B-B921162A7D31}" dt="2025-10-26T20:05:11.681" v="1619"/>
        <pc:sldMkLst>
          <pc:docMk/>
          <pc:sldMk cId="1177596694" sldId="1084"/>
        </pc:sldMkLst>
      </pc:sldChg>
      <pc:sldChg chg="modSp add mod ord modClrScheme chgLayout">
        <pc:chgData name="Chenarides,Lauren" userId="adbf3f91-28ff-415d-924b-37ef86f41ea6" providerId="ADAL" clId="{91C6A867-4822-4C05-B79B-B921162A7D31}" dt="2025-10-26T21:55:17.037" v="2216" actId="14100"/>
        <pc:sldMkLst>
          <pc:docMk/>
          <pc:sldMk cId="3186008806" sldId="1085"/>
        </pc:sldMkLst>
        <pc:spChg chg="mod ord">
          <ac:chgData name="Chenarides,Lauren" userId="adbf3f91-28ff-415d-924b-37ef86f41ea6" providerId="ADAL" clId="{91C6A867-4822-4C05-B79B-B921162A7D31}" dt="2025-10-26T19:58:43.121" v="1520" actId="700"/>
          <ac:spMkLst>
            <pc:docMk/>
            <pc:sldMk cId="3186008806" sldId="1085"/>
            <ac:spMk id="2" creationId="{F16185DF-9E8A-9EFF-0F67-650E4BAF56C9}"/>
          </ac:spMkLst>
        </pc:spChg>
        <pc:spChg chg="mod ord">
          <ac:chgData name="Chenarides,Lauren" userId="adbf3f91-28ff-415d-924b-37ef86f41ea6" providerId="ADAL" clId="{91C6A867-4822-4C05-B79B-B921162A7D31}" dt="2025-10-26T21:55:17.037" v="2216" actId="14100"/>
          <ac:spMkLst>
            <pc:docMk/>
            <pc:sldMk cId="3186008806" sldId="1085"/>
            <ac:spMk id="3" creationId="{7D6F0134-1A08-A3EC-4344-9E29DE6E22E9}"/>
          </ac:spMkLst>
        </pc:spChg>
      </pc:sldChg>
      <pc:sldChg chg="modSp new mod modClrScheme chgLayout">
        <pc:chgData name="Chenarides,Lauren" userId="adbf3f91-28ff-415d-924b-37ef86f41ea6" providerId="ADAL" clId="{91C6A867-4822-4C05-B79B-B921162A7D31}" dt="2025-10-26T21:52:17.363" v="2184" actId="207"/>
        <pc:sldMkLst>
          <pc:docMk/>
          <pc:sldMk cId="1910833387" sldId="1086"/>
        </pc:sldMkLst>
        <pc:spChg chg="mod ord">
          <ac:chgData name="Chenarides,Lauren" userId="adbf3f91-28ff-415d-924b-37ef86f41ea6" providerId="ADAL" clId="{91C6A867-4822-4C05-B79B-B921162A7D31}" dt="2025-10-26T19:21:15.176" v="654" actId="700"/>
          <ac:spMkLst>
            <pc:docMk/>
            <pc:sldMk cId="1910833387" sldId="1086"/>
            <ac:spMk id="2" creationId="{A065DAC3-E200-75BB-8B2E-4D808EBD79EC}"/>
          </ac:spMkLst>
        </pc:spChg>
        <pc:spChg chg="mod ord">
          <ac:chgData name="Chenarides,Lauren" userId="adbf3f91-28ff-415d-924b-37ef86f41ea6" providerId="ADAL" clId="{91C6A867-4822-4C05-B79B-B921162A7D31}" dt="2025-10-26T21:52:17.363" v="2184" actId="207"/>
          <ac:spMkLst>
            <pc:docMk/>
            <pc:sldMk cId="1910833387" sldId="1086"/>
            <ac:spMk id="3" creationId="{2C2584CE-73EC-D010-DD81-AF8D790AAFB2}"/>
          </ac:spMkLst>
        </pc:spChg>
      </pc:sldChg>
      <pc:sldChg chg="modSp new mod">
        <pc:chgData name="Chenarides,Lauren" userId="adbf3f91-28ff-415d-924b-37ef86f41ea6" providerId="ADAL" clId="{91C6A867-4822-4C05-B79B-B921162A7D31}" dt="2025-10-26T19:29:16.807" v="1036" actId="20577"/>
        <pc:sldMkLst>
          <pc:docMk/>
          <pc:sldMk cId="3834951649" sldId="1087"/>
        </pc:sldMkLst>
        <pc:spChg chg="mod">
          <ac:chgData name="Chenarides,Lauren" userId="adbf3f91-28ff-415d-924b-37ef86f41ea6" providerId="ADAL" clId="{91C6A867-4822-4C05-B79B-B921162A7D31}" dt="2025-10-26T19:27:33.542" v="810" actId="20577"/>
          <ac:spMkLst>
            <pc:docMk/>
            <pc:sldMk cId="3834951649" sldId="1087"/>
            <ac:spMk id="2" creationId="{31DDBF56-1560-025F-8FF2-0E857CB1E019}"/>
          </ac:spMkLst>
        </pc:spChg>
        <pc:spChg chg="mod">
          <ac:chgData name="Chenarides,Lauren" userId="adbf3f91-28ff-415d-924b-37ef86f41ea6" providerId="ADAL" clId="{91C6A867-4822-4C05-B79B-B921162A7D31}" dt="2025-10-26T19:29:16.807" v="1036" actId="20577"/>
          <ac:spMkLst>
            <pc:docMk/>
            <pc:sldMk cId="3834951649" sldId="1087"/>
            <ac:spMk id="3" creationId="{7AA2433F-3CED-7879-7270-31956FAF2BEE}"/>
          </ac:spMkLst>
        </pc:spChg>
      </pc:sldChg>
      <pc:sldChg chg="modSp new mod">
        <pc:chgData name="Chenarides,Lauren" userId="adbf3f91-28ff-415d-924b-37ef86f41ea6" providerId="ADAL" clId="{91C6A867-4822-4C05-B79B-B921162A7D31}" dt="2025-10-26T20:13:43.200" v="1866" actId="20577"/>
        <pc:sldMkLst>
          <pc:docMk/>
          <pc:sldMk cId="535395810" sldId="1088"/>
        </pc:sldMkLst>
        <pc:spChg chg="mod">
          <ac:chgData name="Chenarides,Lauren" userId="adbf3f91-28ff-415d-924b-37ef86f41ea6" providerId="ADAL" clId="{91C6A867-4822-4C05-B79B-B921162A7D31}" dt="2025-10-26T20:05:44.285" v="1645" actId="20577"/>
          <ac:spMkLst>
            <pc:docMk/>
            <pc:sldMk cId="535395810" sldId="1088"/>
            <ac:spMk id="2" creationId="{711DAB95-0C23-763E-4C0B-C9FF084A690B}"/>
          </ac:spMkLst>
        </pc:spChg>
        <pc:spChg chg="mod">
          <ac:chgData name="Chenarides,Lauren" userId="adbf3f91-28ff-415d-924b-37ef86f41ea6" providerId="ADAL" clId="{91C6A867-4822-4C05-B79B-B921162A7D31}" dt="2025-10-26T20:13:43.200" v="1866" actId="20577"/>
          <ac:spMkLst>
            <pc:docMk/>
            <pc:sldMk cId="535395810" sldId="1088"/>
            <ac:spMk id="3" creationId="{4D1EA75D-C78C-3B2A-229A-B5415E3A8B55}"/>
          </ac:spMkLst>
        </pc:spChg>
      </pc:sldChg>
      <pc:sldChg chg="modSp add mod">
        <pc:chgData name="Chenarides,Lauren" userId="adbf3f91-28ff-415d-924b-37ef86f41ea6" providerId="ADAL" clId="{91C6A867-4822-4C05-B79B-B921162A7D31}" dt="2025-10-26T20:13:52.063" v="1868" actId="20577"/>
        <pc:sldMkLst>
          <pc:docMk/>
          <pc:sldMk cId="1058990257" sldId="1089"/>
        </pc:sldMkLst>
        <pc:spChg chg="mod">
          <ac:chgData name="Chenarides,Lauren" userId="adbf3f91-28ff-415d-924b-37ef86f41ea6" providerId="ADAL" clId="{91C6A867-4822-4C05-B79B-B921162A7D31}" dt="2025-10-26T20:13:52.063" v="1868" actId="20577"/>
          <ac:spMkLst>
            <pc:docMk/>
            <pc:sldMk cId="1058990257" sldId="1089"/>
            <ac:spMk id="3" creationId="{27823206-6DA5-9CF5-C442-6FBE23C5BC9D}"/>
          </ac:spMkLst>
        </pc:spChg>
      </pc:sldChg>
      <pc:sldChg chg="modSp add del mod">
        <pc:chgData name="Chenarides,Lauren" userId="adbf3f91-28ff-415d-924b-37ef86f41ea6" providerId="ADAL" clId="{91C6A867-4822-4C05-B79B-B921162A7D31}" dt="2025-10-26T20:09:04.946" v="1793" actId="47"/>
        <pc:sldMkLst>
          <pc:docMk/>
          <pc:sldMk cId="1101637384" sldId="1089"/>
        </pc:sldMkLst>
        <pc:spChg chg="mod">
          <ac:chgData name="Chenarides,Lauren" userId="adbf3f91-28ff-415d-924b-37ef86f41ea6" providerId="ADAL" clId="{91C6A867-4822-4C05-B79B-B921162A7D31}" dt="2025-10-26T20:08:41.772" v="1788" actId="12"/>
          <ac:spMkLst>
            <pc:docMk/>
            <pc:sldMk cId="1101637384" sldId="1089"/>
            <ac:spMk id="3" creationId="{56A96164-3277-E2BD-92BE-38AAFE3CA6FC}"/>
          </ac:spMkLst>
        </pc:spChg>
        <pc:spChg chg="mod">
          <ac:chgData name="Chenarides,Lauren" userId="adbf3f91-28ff-415d-924b-37ef86f41ea6" providerId="ADAL" clId="{91C6A867-4822-4C05-B79B-B921162A7D31}" dt="2025-10-26T20:08:32.709" v="1784"/>
          <ac:spMkLst>
            <pc:docMk/>
            <pc:sldMk cId="1101637384" sldId="1089"/>
            <ac:spMk id="4" creationId="{CE5162E9-9CF0-812C-8CA7-A8F2A9962DA4}"/>
          </ac:spMkLst>
        </pc:spChg>
      </pc:sldChg>
      <pc:sldChg chg="modSp add mod">
        <pc:chgData name="Chenarides,Lauren" userId="adbf3f91-28ff-415d-924b-37ef86f41ea6" providerId="ADAL" clId="{91C6A867-4822-4C05-B79B-B921162A7D31}" dt="2025-10-26T20:13:24.671" v="1864" actId="20577"/>
        <pc:sldMkLst>
          <pc:docMk/>
          <pc:sldMk cId="4229710344" sldId="1090"/>
        </pc:sldMkLst>
        <pc:spChg chg="mod">
          <ac:chgData name="Chenarides,Lauren" userId="adbf3f91-28ff-415d-924b-37ef86f41ea6" providerId="ADAL" clId="{91C6A867-4822-4C05-B79B-B921162A7D31}" dt="2025-10-26T20:13:24.671" v="1864" actId="20577"/>
          <ac:spMkLst>
            <pc:docMk/>
            <pc:sldMk cId="4229710344" sldId="1090"/>
            <ac:spMk id="3" creationId="{C932F566-4666-864F-F9D8-F8F857E094A8}"/>
          </ac:spMkLst>
        </pc:spChg>
      </pc:sldChg>
      <pc:sldChg chg="modSp add mod">
        <pc:chgData name="Chenarides,Lauren" userId="adbf3f91-28ff-415d-924b-37ef86f41ea6" providerId="ADAL" clId="{91C6A867-4822-4C05-B79B-B921162A7D31}" dt="2025-10-26T20:13:33.015" v="1865" actId="20577"/>
        <pc:sldMkLst>
          <pc:docMk/>
          <pc:sldMk cId="606071739" sldId="1091"/>
        </pc:sldMkLst>
        <pc:spChg chg="mod">
          <ac:chgData name="Chenarides,Lauren" userId="adbf3f91-28ff-415d-924b-37ef86f41ea6" providerId="ADAL" clId="{91C6A867-4822-4C05-B79B-B921162A7D31}" dt="2025-10-26T20:13:33.015" v="1865" actId="20577"/>
          <ac:spMkLst>
            <pc:docMk/>
            <pc:sldMk cId="606071739" sldId="1091"/>
            <ac:spMk id="3" creationId="{5385C5D1-BA56-37DE-827A-9386D676882C}"/>
          </ac:spMkLst>
        </pc:spChg>
      </pc:sldChg>
      <pc:sldChg chg="modSp add del">
        <pc:chgData name="Chenarides,Lauren" userId="adbf3f91-28ff-415d-924b-37ef86f41ea6" providerId="ADAL" clId="{91C6A867-4822-4C05-B79B-B921162A7D31}" dt="2025-10-26T20:10:05.167" v="1798"/>
        <pc:sldMkLst>
          <pc:docMk/>
          <pc:sldMk cId="772482099" sldId="1091"/>
        </pc:sldMkLst>
        <pc:spChg chg="mod">
          <ac:chgData name="Chenarides,Lauren" userId="adbf3f91-28ff-415d-924b-37ef86f41ea6" providerId="ADAL" clId="{91C6A867-4822-4C05-B79B-B921162A7D31}" dt="2025-10-26T20:10:02.080" v="1797"/>
          <ac:spMkLst>
            <pc:docMk/>
            <pc:sldMk cId="772482099" sldId="1091"/>
            <ac:spMk id="4" creationId="{EAA6FCA2-198B-7855-4490-2869CE0ECE75}"/>
          </ac:spMkLst>
        </pc:spChg>
      </pc:sldChg>
      <pc:sldChg chg="modSp add mod">
        <pc:chgData name="Chenarides,Lauren" userId="adbf3f91-28ff-415d-924b-37ef86f41ea6" providerId="ADAL" clId="{91C6A867-4822-4C05-B79B-B921162A7D31}" dt="2025-10-26T20:13:46.834" v="1867" actId="20577"/>
        <pc:sldMkLst>
          <pc:docMk/>
          <pc:sldMk cId="3573129705" sldId="1092"/>
        </pc:sldMkLst>
        <pc:spChg chg="mod">
          <ac:chgData name="Chenarides,Lauren" userId="adbf3f91-28ff-415d-924b-37ef86f41ea6" providerId="ADAL" clId="{91C6A867-4822-4C05-B79B-B921162A7D31}" dt="2025-10-26T20:13:46.834" v="1867" actId="20577"/>
          <ac:spMkLst>
            <pc:docMk/>
            <pc:sldMk cId="3573129705" sldId="1092"/>
            <ac:spMk id="3" creationId="{57606677-36EF-DBA6-B7A0-D266A3E76AC3}"/>
          </ac:spMkLst>
        </pc:spChg>
      </pc:sldChg>
      <pc:sldChg chg="addSp modSp add mod">
        <pc:chgData name="Chenarides,Lauren" userId="adbf3f91-28ff-415d-924b-37ef86f41ea6" providerId="ADAL" clId="{91C6A867-4822-4C05-B79B-B921162A7D31}" dt="2025-10-26T21:48:44.322" v="2053"/>
        <pc:sldMkLst>
          <pc:docMk/>
          <pc:sldMk cId="3753373435" sldId="1093"/>
        </pc:sldMkLst>
        <pc:spChg chg="mod">
          <ac:chgData name="Chenarides,Lauren" userId="adbf3f91-28ff-415d-924b-37ef86f41ea6" providerId="ADAL" clId="{91C6A867-4822-4C05-B79B-B921162A7D31}" dt="2025-10-26T21:47:41.141" v="2033" actId="20577"/>
          <ac:spMkLst>
            <pc:docMk/>
            <pc:sldMk cId="3753373435" sldId="1093"/>
            <ac:spMk id="2" creationId="{BD75F046-43EC-116E-7C80-50F5F33123A4}"/>
          </ac:spMkLst>
        </pc:spChg>
        <pc:spChg chg="mod">
          <ac:chgData name="Chenarides,Lauren" userId="adbf3f91-28ff-415d-924b-37ef86f41ea6" providerId="ADAL" clId="{91C6A867-4822-4C05-B79B-B921162A7D31}" dt="2025-10-26T21:47:49.832" v="2035"/>
          <ac:spMkLst>
            <pc:docMk/>
            <pc:sldMk cId="3753373435" sldId="1093"/>
            <ac:spMk id="3" creationId="{CCE887F3-6CCD-EABE-E138-574FAA2F3A36}"/>
          </ac:spMkLst>
        </pc:spChg>
        <pc:graphicFrameChg chg="add mod modGraphic">
          <ac:chgData name="Chenarides,Lauren" userId="adbf3f91-28ff-415d-924b-37ef86f41ea6" providerId="ADAL" clId="{91C6A867-4822-4C05-B79B-B921162A7D31}" dt="2025-10-26T21:48:44.322" v="2053"/>
          <ac:graphicFrameMkLst>
            <pc:docMk/>
            <pc:sldMk cId="3753373435" sldId="1093"/>
            <ac:graphicFrameMk id="4" creationId="{8A774748-898D-C321-6DED-D91F74D87B54}"/>
          </ac:graphicFrameMkLst>
        </pc:graphicFrameChg>
      </pc:sldChg>
      <pc:sldMasterChg chg="delSldLayout">
        <pc:chgData name="Chenarides,Lauren" userId="adbf3f91-28ff-415d-924b-37ef86f41ea6" providerId="ADAL" clId="{91C6A867-4822-4C05-B79B-B921162A7D31}" dt="2025-10-26T19:14:20.825" v="299" actId="47"/>
        <pc:sldMasterMkLst>
          <pc:docMk/>
          <pc:sldMasterMk cId="3965733437" sldId="2147483648"/>
        </pc:sldMasterMkLst>
        <pc:sldLayoutChg chg="del">
          <pc:chgData name="Chenarides,Lauren" userId="adbf3f91-28ff-415d-924b-37ef86f41ea6" providerId="ADAL" clId="{91C6A867-4822-4C05-B79B-B921162A7D31}" dt="2025-10-26T19:14:20.825" v="299" actId="47"/>
          <pc:sldLayoutMkLst>
            <pc:docMk/>
            <pc:sldMasterMk cId="3965733437" sldId="2147483648"/>
            <pc:sldLayoutMk cId="3977710247" sldId="2147483710"/>
          </pc:sldLayoutMkLst>
        </pc:sldLayoutChg>
        <pc:sldLayoutChg chg="del">
          <pc:chgData name="Chenarides,Lauren" userId="adbf3f91-28ff-415d-924b-37ef86f41ea6" providerId="ADAL" clId="{91C6A867-4822-4C05-B79B-B921162A7D31}" dt="2025-10-26T19:14:11.110" v="298" actId="2696"/>
          <pc:sldLayoutMkLst>
            <pc:docMk/>
            <pc:sldMasterMk cId="3965733437" sldId="2147483648"/>
            <pc:sldLayoutMk cId="2307207267" sldId="2147483711"/>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ata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ata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ata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9D105E1-CE50-476F-9DD2-6DC01B998977}" type="doc">
      <dgm:prSet loTypeId="urn:microsoft.com/office/officeart/2005/8/layout/vProcess5" loCatId="process" qsTypeId="urn:microsoft.com/office/officeart/2005/8/quickstyle/simple5" qsCatId="simple" csTypeId="urn:microsoft.com/office/officeart/2005/8/colors/accent3_1" csCatId="accent3" phldr="1"/>
      <dgm:spPr/>
      <dgm:t>
        <a:bodyPr/>
        <a:lstStyle/>
        <a:p>
          <a:endParaRPr lang="en-US"/>
        </a:p>
      </dgm:t>
    </dgm:pt>
    <dgm:pt modelId="{27BD42DB-91BF-4FEF-AF84-8DC441DCFD78}">
      <dgm:prSet/>
      <dgm:spPr/>
      <dgm:t>
        <a:bodyPr/>
        <a:lstStyle/>
        <a:p>
          <a:r>
            <a:rPr lang="en-US" dirty="0">
              <a:latin typeface="Poppins" panose="00000500000000000000" pitchFamily="2" charset="0"/>
              <a:cs typeface="Poppins" panose="00000500000000000000" pitchFamily="2" charset="0"/>
            </a:rPr>
            <a:t>Problems → Needs → Business Opportunities</a:t>
          </a:r>
        </a:p>
        <a:p>
          <a:r>
            <a:rPr lang="en-US" i="1" dirty="0">
              <a:latin typeface="Poppins" panose="00000500000000000000" pitchFamily="2" charset="0"/>
              <a:cs typeface="Poppins" panose="00000500000000000000" pitchFamily="2" charset="0"/>
            </a:rPr>
            <a:t>Every problem represents an unmet need, which is a potential business opportunity.</a:t>
          </a:r>
        </a:p>
      </dgm:t>
    </dgm:pt>
    <dgm:pt modelId="{50488DBE-A8BF-46AC-917B-98AFB847D244}" type="parTrans" cxnId="{3891846B-F503-47A4-9AC5-880EFEDEBA31}">
      <dgm:prSet/>
      <dgm:spPr/>
      <dgm:t>
        <a:bodyPr/>
        <a:lstStyle/>
        <a:p>
          <a:endParaRPr lang="en-US"/>
        </a:p>
      </dgm:t>
    </dgm:pt>
    <dgm:pt modelId="{2AA63236-0DDB-4836-AC15-AB852B2B131A}" type="sibTrans" cxnId="{3891846B-F503-47A4-9AC5-880EFEDEBA31}">
      <dgm:prSet/>
      <dgm:spPr/>
      <dgm:t>
        <a:bodyPr/>
        <a:lstStyle/>
        <a:p>
          <a:endParaRPr lang="en-US"/>
        </a:p>
      </dgm:t>
    </dgm:pt>
    <dgm:pt modelId="{11D7ACD4-7D4F-4AA5-8E9E-9BDB4121E9FE}">
      <dgm:prSet/>
      <dgm:spPr/>
      <dgm:t>
        <a:bodyPr/>
        <a:lstStyle/>
        <a:p>
          <a:r>
            <a:rPr lang="en-US" b="1" dirty="0">
              <a:latin typeface="Poppins" panose="00000500000000000000" pitchFamily="2" charset="0"/>
              <a:cs typeface="Poppins" panose="00000500000000000000" pitchFamily="2" charset="0"/>
            </a:rPr>
            <a:t>Example Problem:</a:t>
          </a:r>
          <a:r>
            <a:rPr lang="en-US" dirty="0">
              <a:latin typeface="Poppins" panose="00000500000000000000" pitchFamily="2" charset="0"/>
              <a:cs typeface="Poppins" panose="00000500000000000000" pitchFamily="2" charset="0"/>
            </a:rPr>
            <a:t> Lack of variety in the beer market.</a:t>
          </a:r>
        </a:p>
        <a:p>
          <a:r>
            <a:rPr lang="en-US" b="1" dirty="0">
              <a:latin typeface="Poppins" panose="00000500000000000000" pitchFamily="2" charset="0"/>
              <a:cs typeface="Poppins" panose="00000500000000000000" pitchFamily="2" charset="0"/>
            </a:rPr>
            <a:t>Opportunity: </a:t>
          </a:r>
          <a:r>
            <a:rPr lang="en-US" dirty="0">
              <a:latin typeface="Poppins" panose="00000500000000000000" pitchFamily="2" charset="0"/>
              <a:cs typeface="Poppins" panose="00000500000000000000" pitchFamily="2" charset="0"/>
            </a:rPr>
            <a:t>Cater to the consumer segment that values differentiated beer.</a:t>
          </a:r>
        </a:p>
        <a:p>
          <a:r>
            <a:rPr lang="en-US" b="1" dirty="0">
              <a:latin typeface="Poppins" panose="00000500000000000000" pitchFamily="2" charset="0"/>
              <a:cs typeface="Poppins" panose="00000500000000000000" pitchFamily="2" charset="0"/>
            </a:rPr>
            <a:t>Solution:</a:t>
          </a:r>
          <a:r>
            <a:rPr lang="en-US" dirty="0">
              <a:latin typeface="Poppins" panose="00000500000000000000" pitchFamily="2" charset="0"/>
              <a:cs typeface="Poppins" panose="00000500000000000000" pitchFamily="2" charset="0"/>
            </a:rPr>
            <a:t> Craft brewer that focuses on sourcing local ingredients</a:t>
          </a:r>
        </a:p>
      </dgm:t>
    </dgm:pt>
    <dgm:pt modelId="{1094CF86-9F2F-4308-9E98-D21F7D37B3DD}" type="parTrans" cxnId="{5451B575-DFA5-4439-9BBE-FC118C20B141}">
      <dgm:prSet/>
      <dgm:spPr/>
      <dgm:t>
        <a:bodyPr/>
        <a:lstStyle/>
        <a:p>
          <a:endParaRPr lang="en-US"/>
        </a:p>
      </dgm:t>
    </dgm:pt>
    <dgm:pt modelId="{EAFEC718-DE21-4A22-9B3B-A44EDABBC9FD}" type="sibTrans" cxnId="{5451B575-DFA5-4439-9BBE-FC118C20B141}">
      <dgm:prSet/>
      <dgm:spPr/>
      <dgm:t>
        <a:bodyPr/>
        <a:lstStyle/>
        <a:p>
          <a:endParaRPr lang="en-US"/>
        </a:p>
      </dgm:t>
    </dgm:pt>
    <dgm:pt modelId="{3B291255-99E9-4BDD-9443-19C0DEEBA7A9}" type="pres">
      <dgm:prSet presAssocID="{99D105E1-CE50-476F-9DD2-6DC01B998977}" presName="outerComposite" presStyleCnt="0">
        <dgm:presLayoutVars>
          <dgm:chMax val="5"/>
          <dgm:dir/>
          <dgm:resizeHandles val="exact"/>
        </dgm:presLayoutVars>
      </dgm:prSet>
      <dgm:spPr/>
    </dgm:pt>
    <dgm:pt modelId="{64EB111D-EF5A-4FEB-9105-75750EFD31C2}" type="pres">
      <dgm:prSet presAssocID="{99D105E1-CE50-476F-9DD2-6DC01B998977}" presName="dummyMaxCanvas" presStyleCnt="0">
        <dgm:presLayoutVars/>
      </dgm:prSet>
      <dgm:spPr/>
    </dgm:pt>
    <dgm:pt modelId="{BD1A4CAD-119D-419D-9DD4-DD7D6F245951}" type="pres">
      <dgm:prSet presAssocID="{99D105E1-CE50-476F-9DD2-6DC01B998977}" presName="TwoNodes_1" presStyleLbl="node1" presStyleIdx="0" presStyleCnt="2">
        <dgm:presLayoutVars>
          <dgm:bulletEnabled val="1"/>
        </dgm:presLayoutVars>
      </dgm:prSet>
      <dgm:spPr/>
    </dgm:pt>
    <dgm:pt modelId="{FD62C3DB-D7C3-408D-B8FD-D9785B75CB80}" type="pres">
      <dgm:prSet presAssocID="{99D105E1-CE50-476F-9DD2-6DC01B998977}" presName="TwoNodes_2" presStyleLbl="node1" presStyleIdx="1" presStyleCnt="2">
        <dgm:presLayoutVars>
          <dgm:bulletEnabled val="1"/>
        </dgm:presLayoutVars>
      </dgm:prSet>
      <dgm:spPr/>
    </dgm:pt>
    <dgm:pt modelId="{DA3C51B5-5791-4130-964F-DCDFD5E89304}" type="pres">
      <dgm:prSet presAssocID="{99D105E1-CE50-476F-9DD2-6DC01B998977}" presName="TwoConn_1-2" presStyleLbl="fgAccFollowNode1" presStyleIdx="0" presStyleCnt="1">
        <dgm:presLayoutVars>
          <dgm:bulletEnabled val="1"/>
        </dgm:presLayoutVars>
      </dgm:prSet>
      <dgm:spPr/>
    </dgm:pt>
    <dgm:pt modelId="{6D6F79D5-916E-4422-BD99-006FAD3693AD}" type="pres">
      <dgm:prSet presAssocID="{99D105E1-CE50-476F-9DD2-6DC01B998977}" presName="TwoNodes_1_text" presStyleLbl="node1" presStyleIdx="1" presStyleCnt="2">
        <dgm:presLayoutVars>
          <dgm:bulletEnabled val="1"/>
        </dgm:presLayoutVars>
      </dgm:prSet>
      <dgm:spPr/>
    </dgm:pt>
    <dgm:pt modelId="{12E54D97-CE66-4B38-A3E1-219BC2A3A1A5}" type="pres">
      <dgm:prSet presAssocID="{99D105E1-CE50-476F-9DD2-6DC01B998977}" presName="TwoNodes_2_text" presStyleLbl="node1" presStyleIdx="1" presStyleCnt="2">
        <dgm:presLayoutVars>
          <dgm:bulletEnabled val="1"/>
        </dgm:presLayoutVars>
      </dgm:prSet>
      <dgm:spPr/>
    </dgm:pt>
  </dgm:ptLst>
  <dgm:cxnLst>
    <dgm:cxn modelId="{9A483517-015C-4755-ABEB-9A1C7E5A640E}" type="presOf" srcId="{27BD42DB-91BF-4FEF-AF84-8DC441DCFD78}" destId="{6D6F79D5-916E-4422-BD99-006FAD3693AD}" srcOrd="1" destOrd="0" presId="urn:microsoft.com/office/officeart/2005/8/layout/vProcess5"/>
    <dgm:cxn modelId="{4219511F-0ACC-4BFE-824D-CC00837ADDC3}" type="presOf" srcId="{2AA63236-0DDB-4836-AC15-AB852B2B131A}" destId="{DA3C51B5-5791-4130-964F-DCDFD5E89304}" srcOrd="0" destOrd="0" presId="urn:microsoft.com/office/officeart/2005/8/layout/vProcess5"/>
    <dgm:cxn modelId="{3891846B-F503-47A4-9AC5-880EFEDEBA31}" srcId="{99D105E1-CE50-476F-9DD2-6DC01B998977}" destId="{27BD42DB-91BF-4FEF-AF84-8DC441DCFD78}" srcOrd="0" destOrd="0" parTransId="{50488DBE-A8BF-46AC-917B-98AFB847D244}" sibTransId="{2AA63236-0DDB-4836-AC15-AB852B2B131A}"/>
    <dgm:cxn modelId="{C3F4DD50-7574-4862-B50C-181FB40691C5}" type="presOf" srcId="{11D7ACD4-7D4F-4AA5-8E9E-9BDB4121E9FE}" destId="{FD62C3DB-D7C3-408D-B8FD-D9785B75CB80}" srcOrd="0" destOrd="0" presId="urn:microsoft.com/office/officeart/2005/8/layout/vProcess5"/>
    <dgm:cxn modelId="{5451B575-DFA5-4439-9BBE-FC118C20B141}" srcId="{99D105E1-CE50-476F-9DD2-6DC01B998977}" destId="{11D7ACD4-7D4F-4AA5-8E9E-9BDB4121E9FE}" srcOrd="1" destOrd="0" parTransId="{1094CF86-9F2F-4308-9E98-D21F7D37B3DD}" sibTransId="{EAFEC718-DE21-4A22-9B3B-A44EDABBC9FD}"/>
    <dgm:cxn modelId="{1FBBD187-C0CA-4948-8EE9-48318727A3D4}" type="presOf" srcId="{11D7ACD4-7D4F-4AA5-8E9E-9BDB4121E9FE}" destId="{12E54D97-CE66-4B38-A3E1-219BC2A3A1A5}" srcOrd="1" destOrd="0" presId="urn:microsoft.com/office/officeart/2005/8/layout/vProcess5"/>
    <dgm:cxn modelId="{3889A797-0D03-41AD-AE5A-283BCE766DAC}" type="presOf" srcId="{27BD42DB-91BF-4FEF-AF84-8DC441DCFD78}" destId="{BD1A4CAD-119D-419D-9DD4-DD7D6F245951}" srcOrd="0" destOrd="0" presId="urn:microsoft.com/office/officeart/2005/8/layout/vProcess5"/>
    <dgm:cxn modelId="{EE9A5CD4-16FC-4890-92E8-36B32889D1BE}" type="presOf" srcId="{99D105E1-CE50-476F-9DD2-6DC01B998977}" destId="{3B291255-99E9-4BDD-9443-19C0DEEBA7A9}" srcOrd="0" destOrd="0" presId="urn:microsoft.com/office/officeart/2005/8/layout/vProcess5"/>
    <dgm:cxn modelId="{79C42651-703E-410A-B88E-C276314A7953}" type="presParOf" srcId="{3B291255-99E9-4BDD-9443-19C0DEEBA7A9}" destId="{64EB111D-EF5A-4FEB-9105-75750EFD31C2}" srcOrd="0" destOrd="0" presId="urn:microsoft.com/office/officeart/2005/8/layout/vProcess5"/>
    <dgm:cxn modelId="{0C7198A8-28A3-49E9-B751-EBC7BCCCBDBE}" type="presParOf" srcId="{3B291255-99E9-4BDD-9443-19C0DEEBA7A9}" destId="{BD1A4CAD-119D-419D-9DD4-DD7D6F245951}" srcOrd="1" destOrd="0" presId="urn:microsoft.com/office/officeart/2005/8/layout/vProcess5"/>
    <dgm:cxn modelId="{07EEE7B4-C013-4774-A310-EB331402E63B}" type="presParOf" srcId="{3B291255-99E9-4BDD-9443-19C0DEEBA7A9}" destId="{FD62C3DB-D7C3-408D-B8FD-D9785B75CB80}" srcOrd="2" destOrd="0" presId="urn:microsoft.com/office/officeart/2005/8/layout/vProcess5"/>
    <dgm:cxn modelId="{29BC5A3A-0CA6-417F-8A91-FB186F914F37}" type="presParOf" srcId="{3B291255-99E9-4BDD-9443-19C0DEEBA7A9}" destId="{DA3C51B5-5791-4130-964F-DCDFD5E89304}" srcOrd="3" destOrd="0" presId="urn:microsoft.com/office/officeart/2005/8/layout/vProcess5"/>
    <dgm:cxn modelId="{5E29FB2C-576B-4C96-96C3-0F29A56AB5C4}" type="presParOf" srcId="{3B291255-99E9-4BDD-9443-19C0DEEBA7A9}" destId="{6D6F79D5-916E-4422-BD99-006FAD3693AD}" srcOrd="4" destOrd="0" presId="urn:microsoft.com/office/officeart/2005/8/layout/vProcess5"/>
    <dgm:cxn modelId="{7796BCDE-7BC5-489F-9468-EBC84F78664E}" type="presParOf" srcId="{3B291255-99E9-4BDD-9443-19C0DEEBA7A9}" destId="{12E54D97-CE66-4B38-A3E1-219BC2A3A1A5}" srcOrd="5"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9E90C-C797-43A2-834E-AF5E0823D750}">
      <dgm:prSet custT="1"/>
      <dgm:spPr/>
      <dgm:t>
        <a:bodyPr/>
        <a:lstStyle/>
        <a:p>
          <a:pPr>
            <a:lnSpc>
              <a:spcPct val="100000"/>
            </a:lnSpc>
          </a:pPr>
          <a:r>
            <a:rPr lang="en-US" sz="4800" dirty="0"/>
            <a:t>Health-Conscious Consumers: These are consumers who prioritize healthy living and nutrition. </a:t>
          </a:r>
        </a:p>
      </dgm:t>
    </dgm:pt>
    <dgm:pt modelId="{D9C7C431-3045-4A4E-B2BA-CEFCF2CD8702}" type="parTrans" cxnId="{7F9C8FF2-C447-4684-96B2-F25355A5E9AF}">
      <dgm:prSet/>
      <dgm:spPr/>
      <dgm:t>
        <a:bodyPr/>
        <a:lstStyle/>
        <a:p>
          <a:endParaRPr lang="en-US" sz="4000"/>
        </a:p>
      </dgm:t>
    </dgm:pt>
    <dgm:pt modelId="{FA52116E-180A-45C0-A10A-3F4A1572D548}" type="sib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Families: Families with young children looking for nutritious options for their families.</a:t>
          </a:r>
        </a:p>
      </dgm:t>
    </dgm:pt>
    <dgm:pt modelId="{B57600D0-B0B6-4116-AEC5-F3D049B4E7FB}" type="parTrans" cxnId="{6C7F3579-7801-4C67-ABE2-E40AF0B3090B}">
      <dgm:prSet/>
      <dgm:spPr/>
      <dgm:t>
        <a:bodyPr/>
        <a:lstStyle/>
        <a:p>
          <a:endParaRPr lang="en-US" sz="4000"/>
        </a:p>
      </dgm:t>
    </dgm:pt>
    <dgm:pt modelId="{BDDA5F6D-F426-436A-B7B3-52B2105E4F37}" type="sibTrans" cxnId="{6C7F3579-7801-4C67-ABE2-E40AF0B3090B}">
      <dgm:prSet/>
      <dgm:spPr/>
      <dgm:t>
        <a:bodyPr/>
        <a:lstStyle/>
        <a:p>
          <a:endParaRPr lang="en-US" sz="4000"/>
        </a:p>
      </dgm:t>
    </dgm:pt>
    <dgm:pt modelId="{27A2270D-6855-4D10-A4B7-FD3E48D0D31B}">
      <dgm:prSet custT="1"/>
      <dgm:spPr/>
      <dgm:t>
        <a:bodyPr/>
        <a:lstStyle/>
        <a:p>
          <a:pPr>
            <a:lnSpc>
              <a:spcPct val="100000"/>
            </a:lnSpc>
          </a:pPr>
          <a:r>
            <a:rPr lang="en-US" sz="4800" dirty="0"/>
            <a:t>Pet Owners: Pet owners who are looking for high-quality food and nutrition for their pets.</a:t>
          </a:r>
        </a:p>
      </dgm:t>
    </dgm:pt>
    <dgm:pt modelId="{4CF1CEF5-EE76-4202-8D1D-6EC52F1B34AD}" type="parTrans" cxnId="{653012A1-A17C-4D8F-8922-6634E913FECE}">
      <dgm:prSet/>
      <dgm:spPr/>
      <dgm:t>
        <a:bodyPr/>
        <a:lstStyle/>
        <a:p>
          <a:endParaRPr lang="en-US" sz="4000"/>
        </a:p>
      </dgm:t>
    </dgm:pt>
    <dgm:pt modelId="{F0C5CADA-F0D1-491B-B3A9-1D0CB78D516A}" type="sibTrans" cxnId="{653012A1-A17C-4D8F-8922-6634E913FECE}">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54BCC149-5661-4CC7-945C-F91C3F315C0A}" type="pres">
      <dgm:prSet presAssocID="{27A2270D-6855-4D10-A4B7-FD3E48D0D31B}" presName="compNode" presStyleCnt="0"/>
      <dgm:spPr/>
    </dgm:pt>
    <dgm:pt modelId="{7F9C411F-80E1-49F7-BDD0-965F6707C8A3}" type="pres">
      <dgm:prSet presAssocID="{27A2270D-6855-4D10-A4B7-FD3E48D0D31B}" presName="bgRect" presStyleLbl="bgShp" presStyleIdx="2" presStyleCnt="3"/>
      <dgm:spPr/>
    </dgm:pt>
    <dgm:pt modelId="{C54CFB02-797E-4417-AF5F-7E780BB00014}" type="pres">
      <dgm:prSet presAssocID="{27A2270D-6855-4D10-A4B7-FD3E48D0D3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B7AD383C-8B87-4933-B651-49515F9AA8FC}" type="pres">
      <dgm:prSet presAssocID="{27A2270D-6855-4D10-A4B7-FD3E48D0D31B}" presName="spaceRect" presStyleCnt="0"/>
      <dgm:spPr/>
    </dgm:pt>
    <dgm:pt modelId="{09FDBA85-4951-4CC5-9831-4BBE4EF955D9}" type="pres">
      <dgm:prSet presAssocID="{27A2270D-6855-4D10-A4B7-FD3E48D0D31B}" presName="parTx" presStyleLbl="revTx" presStyleIdx="2" presStyleCnt="3">
        <dgm:presLayoutVars>
          <dgm:chMax val="0"/>
          <dgm:chPref val="0"/>
        </dgm:presLayoutVars>
      </dgm:prSet>
      <dgm:spPr/>
    </dgm:pt>
  </dgm:ptLst>
  <dgm:cxnLst>
    <dgm:cxn modelId="{54E33271-3BFE-4B5C-B7B6-DA9202416E33}" type="presOf" srcId="{27A2270D-6855-4D10-A4B7-FD3E48D0D31B}" destId="{09FDBA85-4951-4CC5-9831-4BBE4EF955D9}" srcOrd="0" destOrd="0" presId="urn:microsoft.com/office/officeart/2018/2/layout/IconVerticalSolidList"/>
    <dgm:cxn modelId="{6C7F3579-7801-4C67-ABE2-E40AF0B3090B}" srcId="{F64E79A6-6744-4421-AC1D-FA26C47D5C77}" destId="{2B2B3A55-D0D3-451D-AE2B-DFAA8DE1C631}" srcOrd="1" destOrd="0" parTransId="{B57600D0-B0B6-4116-AEC5-F3D049B4E7FB}" sibTransId="{BDDA5F6D-F426-436A-B7B3-52B2105E4F37}"/>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653012A1-A17C-4D8F-8922-6634E913FECE}" srcId="{F64E79A6-6744-4421-AC1D-FA26C47D5C77}" destId="{27A2270D-6855-4D10-A4B7-FD3E48D0D31B}" srcOrd="2" destOrd="0" parTransId="{4CF1CEF5-EE76-4202-8D1D-6EC52F1B34AD}" sibTransId="{F0C5CADA-F0D1-491B-B3A9-1D0CB78D516A}"/>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B81C1CA1-8D27-4D0A-8C59-9FCFF157E360}" type="presParOf" srcId="{71D5F0BB-02B9-4317-BFC4-A51708490F4D}" destId="{54BCC149-5661-4CC7-945C-F91C3F315C0A}" srcOrd="4" destOrd="0" presId="urn:microsoft.com/office/officeart/2018/2/layout/IconVerticalSolidList"/>
    <dgm:cxn modelId="{AB530B8B-F01F-47F5-BD02-682AF4394E9A}" type="presParOf" srcId="{54BCC149-5661-4CC7-945C-F91C3F315C0A}" destId="{7F9C411F-80E1-49F7-BDD0-965F6707C8A3}" srcOrd="0" destOrd="0" presId="urn:microsoft.com/office/officeart/2018/2/layout/IconVerticalSolidList"/>
    <dgm:cxn modelId="{F25448DF-C5D1-4BFF-93AC-5512754A44AC}" type="presParOf" srcId="{54BCC149-5661-4CC7-945C-F91C3F315C0A}" destId="{C54CFB02-797E-4417-AF5F-7E780BB00014}" srcOrd="1" destOrd="0" presId="urn:microsoft.com/office/officeart/2018/2/layout/IconVerticalSolidList"/>
    <dgm:cxn modelId="{88CFED28-81CB-44C5-8AC7-99303EF2F397}" type="presParOf" srcId="{54BCC149-5661-4CC7-945C-F91C3F315C0A}" destId="{B7AD383C-8B87-4933-B651-49515F9AA8FC}" srcOrd="2" destOrd="0" presId="urn:microsoft.com/office/officeart/2018/2/layout/IconVerticalSolidList"/>
    <dgm:cxn modelId="{35484601-0B98-40C3-9110-21458FD05913}" type="presParOf" srcId="{54BCC149-5661-4CC7-945C-F91C3F315C0A}" destId="{09FDBA85-4951-4CC5-9831-4BBE4EF955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9E90C-C797-43A2-834E-AF5E0823D750}">
      <dgm:prSet custT="1"/>
      <dgm:spPr/>
      <dgm:t>
        <a:bodyPr/>
        <a:lstStyle/>
        <a:p>
          <a:pPr>
            <a:lnSpc>
              <a:spcPct val="100000"/>
            </a:lnSpc>
          </a:pPr>
          <a:r>
            <a:rPr lang="en-US" sz="4800" dirty="0"/>
            <a:t>Health-Conscious Consumers: Find nutritious, healthy, and scientifically backed food products that support overall well-being.</a:t>
          </a:r>
        </a:p>
      </dgm:t>
    </dgm:pt>
    <dgm:pt modelId="{D9C7C431-3045-4A4E-B2BA-CEFCF2CD8702}" type="parTrans" cxnId="{7F9C8FF2-C447-4684-96B2-F25355A5E9AF}">
      <dgm:prSet/>
      <dgm:spPr/>
      <dgm:t>
        <a:bodyPr/>
        <a:lstStyle/>
        <a:p>
          <a:endParaRPr lang="en-US" sz="4000"/>
        </a:p>
      </dgm:t>
    </dgm:pt>
    <dgm:pt modelId="{FA52116E-180A-45C0-A10A-3F4A1572D548}" type="sib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Families: Ensure their children and family have access to safe, nutritious, and convenient food options.</a:t>
          </a:r>
        </a:p>
      </dgm:t>
    </dgm:pt>
    <dgm:pt modelId="{B57600D0-B0B6-4116-AEC5-F3D049B4E7FB}" type="parTrans" cxnId="{6C7F3579-7801-4C67-ABE2-E40AF0B3090B}">
      <dgm:prSet/>
      <dgm:spPr/>
      <dgm:t>
        <a:bodyPr/>
        <a:lstStyle/>
        <a:p>
          <a:endParaRPr lang="en-US" sz="4000"/>
        </a:p>
      </dgm:t>
    </dgm:pt>
    <dgm:pt modelId="{BDDA5F6D-F426-436A-B7B3-52B2105E4F37}" type="sibTrans" cxnId="{6C7F3579-7801-4C67-ABE2-E40AF0B3090B}">
      <dgm:prSet/>
      <dgm:spPr/>
      <dgm:t>
        <a:bodyPr/>
        <a:lstStyle/>
        <a:p>
          <a:endParaRPr lang="en-US" sz="4000"/>
        </a:p>
      </dgm:t>
    </dgm:pt>
    <dgm:pt modelId="{27A2270D-6855-4D10-A4B7-FD3E48D0D31B}">
      <dgm:prSet custT="1"/>
      <dgm:spPr/>
      <dgm:t>
        <a:bodyPr/>
        <a:lstStyle/>
        <a:p>
          <a:pPr>
            <a:lnSpc>
              <a:spcPct val="100000"/>
            </a:lnSpc>
          </a:pPr>
          <a:r>
            <a:rPr lang="en-US" sz="4800" dirty="0"/>
            <a:t>Pet Owners: Provide high-quality, nutritious food for their pets.</a:t>
          </a:r>
        </a:p>
      </dgm:t>
    </dgm:pt>
    <dgm:pt modelId="{4CF1CEF5-EE76-4202-8D1D-6EC52F1B34AD}" type="parTrans" cxnId="{653012A1-A17C-4D8F-8922-6634E913FECE}">
      <dgm:prSet/>
      <dgm:spPr/>
      <dgm:t>
        <a:bodyPr/>
        <a:lstStyle/>
        <a:p>
          <a:endParaRPr lang="en-US" sz="4000"/>
        </a:p>
      </dgm:t>
    </dgm:pt>
    <dgm:pt modelId="{F0C5CADA-F0D1-491B-B3A9-1D0CB78D516A}" type="sibTrans" cxnId="{653012A1-A17C-4D8F-8922-6634E913FECE}">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54BCC149-5661-4CC7-945C-F91C3F315C0A}" type="pres">
      <dgm:prSet presAssocID="{27A2270D-6855-4D10-A4B7-FD3E48D0D31B}" presName="compNode" presStyleCnt="0"/>
      <dgm:spPr/>
    </dgm:pt>
    <dgm:pt modelId="{7F9C411F-80E1-49F7-BDD0-965F6707C8A3}" type="pres">
      <dgm:prSet presAssocID="{27A2270D-6855-4D10-A4B7-FD3E48D0D31B}" presName="bgRect" presStyleLbl="bgShp" presStyleIdx="2" presStyleCnt="3"/>
      <dgm:spPr/>
    </dgm:pt>
    <dgm:pt modelId="{C54CFB02-797E-4417-AF5F-7E780BB00014}" type="pres">
      <dgm:prSet presAssocID="{27A2270D-6855-4D10-A4B7-FD3E48D0D3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B7AD383C-8B87-4933-B651-49515F9AA8FC}" type="pres">
      <dgm:prSet presAssocID="{27A2270D-6855-4D10-A4B7-FD3E48D0D31B}" presName="spaceRect" presStyleCnt="0"/>
      <dgm:spPr/>
    </dgm:pt>
    <dgm:pt modelId="{09FDBA85-4951-4CC5-9831-4BBE4EF955D9}" type="pres">
      <dgm:prSet presAssocID="{27A2270D-6855-4D10-A4B7-FD3E48D0D31B}" presName="parTx" presStyleLbl="revTx" presStyleIdx="2" presStyleCnt="3">
        <dgm:presLayoutVars>
          <dgm:chMax val="0"/>
          <dgm:chPref val="0"/>
        </dgm:presLayoutVars>
      </dgm:prSet>
      <dgm:spPr/>
    </dgm:pt>
  </dgm:ptLst>
  <dgm:cxnLst>
    <dgm:cxn modelId="{54E33271-3BFE-4B5C-B7B6-DA9202416E33}" type="presOf" srcId="{27A2270D-6855-4D10-A4B7-FD3E48D0D31B}" destId="{09FDBA85-4951-4CC5-9831-4BBE4EF955D9}" srcOrd="0" destOrd="0" presId="urn:microsoft.com/office/officeart/2018/2/layout/IconVerticalSolidList"/>
    <dgm:cxn modelId="{6C7F3579-7801-4C67-ABE2-E40AF0B3090B}" srcId="{F64E79A6-6744-4421-AC1D-FA26C47D5C77}" destId="{2B2B3A55-D0D3-451D-AE2B-DFAA8DE1C631}" srcOrd="1" destOrd="0" parTransId="{B57600D0-B0B6-4116-AEC5-F3D049B4E7FB}" sibTransId="{BDDA5F6D-F426-436A-B7B3-52B2105E4F37}"/>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653012A1-A17C-4D8F-8922-6634E913FECE}" srcId="{F64E79A6-6744-4421-AC1D-FA26C47D5C77}" destId="{27A2270D-6855-4D10-A4B7-FD3E48D0D31B}" srcOrd="2" destOrd="0" parTransId="{4CF1CEF5-EE76-4202-8D1D-6EC52F1B34AD}" sibTransId="{F0C5CADA-F0D1-491B-B3A9-1D0CB78D516A}"/>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B81C1CA1-8D27-4D0A-8C59-9FCFF157E360}" type="presParOf" srcId="{71D5F0BB-02B9-4317-BFC4-A51708490F4D}" destId="{54BCC149-5661-4CC7-945C-F91C3F315C0A}" srcOrd="4" destOrd="0" presId="urn:microsoft.com/office/officeart/2018/2/layout/IconVerticalSolidList"/>
    <dgm:cxn modelId="{AB530B8B-F01F-47F5-BD02-682AF4394E9A}" type="presParOf" srcId="{54BCC149-5661-4CC7-945C-F91C3F315C0A}" destId="{7F9C411F-80E1-49F7-BDD0-965F6707C8A3}" srcOrd="0" destOrd="0" presId="urn:microsoft.com/office/officeart/2018/2/layout/IconVerticalSolidList"/>
    <dgm:cxn modelId="{F25448DF-C5D1-4BFF-93AC-5512754A44AC}" type="presParOf" srcId="{54BCC149-5661-4CC7-945C-F91C3F315C0A}" destId="{C54CFB02-797E-4417-AF5F-7E780BB00014}" srcOrd="1" destOrd="0" presId="urn:microsoft.com/office/officeart/2018/2/layout/IconVerticalSolidList"/>
    <dgm:cxn modelId="{88CFED28-81CB-44C5-8AC7-99303EF2F397}" type="presParOf" srcId="{54BCC149-5661-4CC7-945C-F91C3F315C0A}" destId="{B7AD383C-8B87-4933-B651-49515F9AA8FC}" srcOrd="2" destOrd="0" presId="urn:microsoft.com/office/officeart/2018/2/layout/IconVerticalSolidList"/>
    <dgm:cxn modelId="{35484601-0B98-40C3-9110-21458FD05913}" type="presParOf" srcId="{54BCC149-5661-4CC7-945C-F91C3F315C0A}" destId="{09FDBA85-4951-4CC5-9831-4BBE4EF955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9E90C-C797-43A2-834E-AF5E0823D750}">
      <dgm:prSet custT="1"/>
      <dgm:spPr/>
      <dgm:t>
        <a:bodyPr/>
        <a:lstStyle/>
        <a:p>
          <a:pPr>
            <a:lnSpc>
              <a:spcPct val="100000"/>
            </a:lnSpc>
          </a:pPr>
          <a:r>
            <a:rPr lang="en-US" sz="4800" dirty="0"/>
            <a:t>Health-Conscious Consumers</a:t>
          </a:r>
          <a:r>
            <a:rPr lang="en-US" sz="4800"/>
            <a:t>: Difficulty finding truly healthy products in the market; concern over ingredient quality and misleading labels.</a:t>
          </a:r>
          <a:endParaRPr lang="en-US" sz="4800" dirty="0"/>
        </a:p>
      </dgm:t>
    </dgm:pt>
    <dgm:pt modelId="{D9C7C431-3045-4A4E-B2BA-CEFCF2CD8702}" type="parTrans" cxnId="{7F9C8FF2-C447-4684-96B2-F25355A5E9AF}">
      <dgm:prSet/>
      <dgm:spPr/>
      <dgm:t>
        <a:bodyPr/>
        <a:lstStyle/>
        <a:p>
          <a:endParaRPr lang="en-US" sz="4000"/>
        </a:p>
      </dgm:t>
    </dgm:pt>
    <dgm:pt modelId="{FA52116E-180A-45C0-A10A-3F4A1572D548}" type="sib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Families</a:t>
          </a:r>
          <a:r>
            <a:rPr lang="en-US" sz="4800"/>
            <a:t>: Balancing nutrition with convenience and affordability.</a:t>
          </a:r>
          <a:endParaRPr lang="en-US" sz="4800" dirty="0"/>
        </a:p>
      </dgm:t>
    </dgm:pt>
    <dgm:pt modelId="{B57600D0-B0B6-4116-AEC5-F3D049B4E7FB}" type="parTrans" cxnId="{6C7F3579-7801-4C67-ABE2-E40AF0B3090B}">
      <dgm:prSet/>
      <dgm:spPr/>
      <dgm:t>
        <a:bodyPr/>
        <a:lstStyle/>
        <a:p>
          <a:endParaRPr lang="en-US" sz="4000"/>
        </a:p>
      </dgm:t>
    </dgm:pt>
    <dgm:pt modelId="{BDDA5F6D-F426-436A-B7B3-52B2105E4F37}" type="sibTrans" cxnId="{6C7F3579-7801-4C67-ABE2-E40AF0B3090B}">
      <dgm:prSet/>
      <dgm:spPr/>
      <dgm:t>
        <a:bodyPr/>
        <a:lstStyle/>
        <a:p>
          <a:endParaRPr lang="en-US" sz="4000"/>
        </a:p>
      </dgm:t>
    </dgm:pt>
    <dgm:pt modelId="{27A2270D-6855-4D10-A4B7-FD3E48D0D31B}">
      <dgm:prSet custT="1"/>
      <dgm:spPr/>
      <dgm:t>
        <a:bodyPr/>
        <a:lstStyle/>
        <a:p>
          <a:pPr>
            <a:lnSpc>
              <a:spcPct val="100000"/>
            </a:lnSpc>
          </a:pPr>
          <a:r>
            <a:rPr lang="en-US" sz="4800" dirty="0"/>
            <a:t>Pet Owners: Ensuring pet food is safe, nutritious, and cost-effective.</a:t>
          </a:r>
        </a:p>
      </dgm:t>
    </dgm:pt>
    <dgm:pt modelId="{4CF1CEF5-EE76-4202-8D1D-6EC52F1B34AD}" type="parTrans" cxnId="{653012A1-A17C-4D8F-8922-6634E913FECE}">
      <dgm:prSet/>
      <dgm:spPr/>
      <dgm:t>
        <a:bodyPr/>
        <a:lstStyle/>
        <a:p>
          <a:endParaRPr lang="en-US" sz="4000"/>
        </a:p>
      </dgm:t>
    </dgm:pt>
    <dgm:pt modelId="{F0C5CADA-F0D1-491B-B3A9-1D0CB78D516A}" type="sibTrans" cxnId="{653012A1-A17C-4D8F-8922-6634E913FECE}">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54BCC149-5661-4CC7-945C-F91C3F315C0A}" type="pres">
      <dgm:prSet presAssocID="{27A2270D-6855-4D10-A4B7-FD3E48D0D31B}" presName="compNode" presStyleCnt="0"/>
      <dgm:spPr/>
    </dgm:pt>
    <dgm:pt modelId="{7F9C411F-80E1-49F7-BDD0-965F6707C8A3}" type="pres">
      <dgm:prSet presAssocID="{27A2270D-6855-4D10-A4B7-FD3E48D0D31B}" presName="bgRect" presStyleLbl="bgShp" presStyleIdx="2" presStyleCnt="3"/>
      <dgm:spPr/>
    </dgm:pt>
    <dgm:pt modelId="{C54CFB02-797E-4417-AF5F-7E780BB00014}" type="pres">
      <dgm:prSet presAssocID="{27A2270D-6855-4D10-A4B7-FD3E48D0D3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B7AD383C-8B87-4933-B651-49515F9AA8FC}" type="pres">
      <dgm:prSet presAssocID="{27A2270D-6855-4D10-A4B7-FD3E48D0D31B}" presName="spaceRect" presStyleCnt="0"/>
      <dgm:spPr/>
    </dgm:pt>
    <dgm:pt modelId="{09FDBA85-4951-4CC5-9831-4BBE4EF955D9}" type="pres">
      <dgm:prSet presAssocID="{27A2270D-6855-4D10-A4B7-FD3E48D0D31B}" presName="parTx" presStyleLbl="revTx" presStyleIdx="2" presStyleCnt="3">
        <dgm:presLayoutVars>
          <dgm:chMax val="0"/>
          <dgm:chPref val="0"/>
        </dgm:presLayoutVars>
      </dgm:prSet>
      <dgm:spPr/>
    </dgm:pt>
  </dgm:ptLst>
  <dgm:cxnLst>
    <dgm:cxn modelId="{54E33271-3BFE-4B5C-B7B6-DA9202416E33}" type="presOf" srcId="{27A2270D-6855-4D10-A4B7-FD3E48D0D31B}" destId="{09FDBA85-4951-4CC5-9831-4BBE4EF955D9}" srcOrd="0" destOrd="0" presId="urn:microsoft.com/office/officeart/2018/2/layout/IconVerticalSolidList"/>
    <dgm:cxn modelId="{6C7F3579-7801-4C67-ABE2-E40AF0B3090B}" srcId="{F64E79A6-6744-4421-AC1D-FA26C47D5C77}" destId="{2B2B3A55-D0D3-451D-AE2B-DFAA8DE1C631}" srcOrd="1" destOrd="0" parTransId="{B57600D0-B0B6-4116-AEC5-F3D049B4E7FB}" sibTransId="{BDDA5F6D-F426-436A-B7B3-52B2105E4F37}"/>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653012A1-A17C-4D8F-8922-6634E913FECE}" srcId="{F64E79A6-6744-4421-AC1D-FA26C47D5C77}" destId="{27A2270D-6855-4D10-A4B7-FD3E48D0D31B}" srcOrd="2" destOrd="0" parTransId="{4CF1CEF5-EE76-4202-8D1D-6EC52F1B34AD}" sibTransId="{F0C5CADA-F0D1-491B-B3A9-1D0CB78D516A}"/>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B81C1CA1-8D27-4D0A-8C59-9FCFF157E360}" type="presParOf" srcId="{71D5F0BB-02B9-4317-BFC4-A51708490F4D}" destId="{54BCC149-5661-4CC7-945C-F91C3F315C0A}" srcOrd="4" destOrd="0" presId="urn:microsoft.com/office/officeart/2018/2/layout/IconVerticalSolidList"/>
    <dgm:cxn modelId="{AB530B8B-F01F-47F5-BD02-682AF4394E9A}" type="presParOf" srcId="{54BCC149-5661-4CC7-945C-F91C3F315C0A}" destId="{7F9C411F-80E1-49F7-BDD0-965F6707C8A3}" srcOrd="0" destOrd="0" presId="urn:microsoft.com/office/officeart/2018/2/layout/IconVerticalSolidList"/>
    <dgm:cxn modelId="{F25448DF-C5D1-4BFF-93AC-5512754A44AC}" type="presParOf" srcId="{54BCC149-5661-4CC7-945C-F91C3F315C0A}" destId="{C54CFB02-797E-4417-AF5F-7E780BB00014}" srcOrd="1" destOrd="0" presId="urn:microsoft.com/office/officeart/2018/2/layout/IconVerticalSolidList"/>
    <dgm:cxn modelId="{88CFED28-81CB-44C5-8AC7-99303EF2F397}" type="presParOf" srcId="{54BCC149-5661-4CC7-945C-F91C3F315C0A}" destId="{B7AD383C-8B87-4933-B651-49515F9AA8FC}" srcOrd="2" destOrd="0" presId="urn:microsoft.com/office/officeart/2018/2/layout/IconVerticalSolidList"/>
    <dgm:cxn modelId="{35484601-0B98-40C3-9110-21458FD05913}" type="presParOf" srcId="{54BCC149-5661-4CC7-945C-F91C3F315C0A}" destId="{09FDBA85-4951-4CC5-9831-4BBE4EF955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9E90C-C797-43A2-834E-AF5E0823D750}">
      <dgm:prSet custT="1"/>
      <dgm:spPr/>
      <dgm:t>
        <a:bodyPr/>
        <a:lstStyle/>
        <a:p>
          <a:pPr>
            <a:lnSpc>
              <a:spcPct val="100000"/>
            </a:lnSpc>
          </a:pPr>
          <a:r>
            <a:rPr lang="en-US" sz="4800" dirty="0"/>
            <a:t>Health-Conscious Consumers: Access to reliable, nutritious, and well-researched food products that support long-term health.</a:t>
          </a:r>
        </a:p>
      </dgm:t>
    </dgm:pt>
    <dgm:pt modelId="{D9C7C431-3045-4A4E-B2BA-CEFCF2CD8702}" type="parTrans" cxnId="{7F9C8FF2-C447-4684-96B2-F25355A5E9AF}">
      <dgm:prSet/>
      <dgm:spPr/>
      <dgm:t>
        <a:bodyPr/>
        <a:lstStyle/>
        <a:p>
          <a:endParaRPr lang="en-US" sz="4000"/>
        </a:p>
      </dgm:t>
    </dgm:pt>
    <dgm:pt modelId="{FA52116E-180A-45C0-A10A-3F4A1572D548}" type="sib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Families: Convenient, affordable, and nutritious food options that children enjoy and parents trust.</a:t>
          </a:r>
        </a:p>
      </dgm:t>
    </dgm:pt>
    <dgm:pt modelId="{B57600D0-B0B6-4116-AEC5-F3D049B4E7FB}" type="parTrans" cxnId="{6C7F3579-7801-4C67-ABE2-E40AF0B3090B}">
      <dgm:prSet/>
      <dgm:spPr/>
      <dgm:t>
        <a:bodyPr/>
        <a:lstStyle/>
        <a:p>
          <a:endParaRPr lang="en-US" sz="4000"/>
        </a:p>
      </dgm:t>
    </dgm:pt>
    <dgm:pt modelId="{BDDA5F6D-F426-436A-B7B3-52B2105E4F37}" type="sibTrans" cxnId="{6C7F3579-7801-4C67-ABE2-E40AF0B3090B}">
      <dgm:prSet/>
      <dgm:spPr/>
      <dgm:t>
        <a:bodyPr/>
        <a:lstStyle/>
        <a:p>
          <a:endParaRPr lang="en-US" sz="4000"/>
        </a:p>
      </dgm:t>
    </dgm:pt>
    <dgm:pt modelId="{27A2270D-6855-4D10-A4B7-FD3E48D0D31B}">
      <dgm:prSet custT="1"/>
      <dgm:spPr/>
      <dgm:t>
        <a:bodyPr/>
        <a:lstStyle/>
        <a:p>
          <a:pPr>
            <a:lnSpc>
              <a:spcPct val="100000"/>
            </a:lnSpc>
          </a:pPr>
          <a:r>
            <a:rPr lang="en-US" sz="4800" dirty="0"/>
            <a:t>Pet Owners: Assurance that their pets are eating food that is safe, healthy, and tailored to their nutritional needs.</a:t>
          </a:r>
        </a:p>
      </dgm:t>
    </dgm:pt>
    <dgm:pt modelId="{4CF1CEF5-EE76-4202-8D1D-6EC52F1B34AD}" type="parTrans" cxnId="{653012A1-A17C-4D8F-8922-6634E913FECE}">
      <dgm:prSet/>
      <dgm:spPr/>
      <dgm:t>
        <a:bodyPr/>
        <a:lstStyle/>
        <a:p>
          <a:endParaRPr lang="en-US" sz="4000"/>
        </a:p>
      </dgm:t>
    </dgm:pt>
    <dgm:pt modelId="{F0C5CADA-F0D1-491B-B3A9-1D0CB78D516A}" type="sibTrans" cxnId="{653012A1-A17C-4D8F-8922-6634E913FECE}">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54BCC149-5661-4CC7-945C-F91C3F315C0A}" type="pres">
      <dgm:prSet presAssocID="{27A2270D-6855-4D10-A4B7-FD3E48D0D31B}" presName="compNode" presStyleCnt="0"/>
      <dgm:spPr/>
    </dgm:pt>
    <dgm:pt modelId="{7F9C411F-80E1-49F7-BDD0-965F6707C8A3}" type="pres">
      <dgm:prSet presAssocID="{27A2270D-6855-4D10-A4B7-FD3E48D0D31B}" presName="bgRect" presStyleLbl="bgShp" presStyleIdx="2" presStyleCnt="3"/>
      <dgm:spPr/>
    </dgm:pt>
    <dgm:pt modelId="{C54CFB02-797E-4417-AF5F-7E780BB00014}" type="pres">
      <dgm:prSet presAssocID="{27A2270D-6855-4D10-A4B7-FD3E48D0D3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B7AD383C-8B87-4933-B651-49515F9AA8FC}" type="pres">
      <dgm:prSet presAssocID="{27A2270D-6855-4D10-A4B7-FD3E48D0D31B}" presName="spaceRect" presStyleCnt="0"/>
      <dgm:spPr/>
    </dgm:pt>
    <dgm:pt modelId="{09FDBA85-4951-4CC5-9831-4BBE4EF955D9}" type="pres">
      <dgm:prSet presAssocID="{27A2270D-6855-4D10-A4B7-FD3E48D0D31B}" presName="parTx" presStyleLbl="revTx" presStyleIdx="2" presStyleCnt="3">
        <dgm:presLayoutVars>
          <dgm:chMax val="0"/>
          <dgm:chPref val="0"/>
        </dgm:presLayoutVars>
      </dgm:prSet>
      <dgm:spPr/>
    </dgm:pt>
  </dgm:ptLst>
  <dgm:cxnLst>
    <dgm:cxn modelId="{54E33271-3BFE-4B5C-B7B6-DA9202416E33}" type="presOf" srcId="{27A2270D-6855-4D10-A4B7-FD3E48D0D31B}" destId="{09FDBA85-4951-4CC5-9831-4BBE4EF955D9}" srcOrd="0" destOrd="0" presId="urn:microsoft.com/office/officeart/2018/2/layout/IconVerticalSolidList"/>
    <dgm:cxn modelId="{6C7F3579-7801-4C67-ABE2-E40AF0B3090B}" srcId="{F64E79A6-6744-4421-AC1D-FA26C47D5C77}" destId="{2B2B3A55-D0D3-451D-AE2B-DFAA8DE1C631}" srcOrd="1" destOrd="0" parTransId="{B57600D0-B0B6-4116-AEC5-F3D049B4E7FB}" sibTransId="{BDDA5F6D-F426-436A-B7B3-52B2105E4F37}"/>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653012A1-A17C-4D8F-8922-6634E913FECE}" srcId="{F64E79A6-6744-4421-AC1D-FA26C47D5C77}" destId="{27A2270D-6855-4D10-A4B7-FD3E48D0D31B}" srcOrd="2" destOrd="0" parTransId="{4CF1CEF5-EE76-4202-8D1D-6EC52F1B34AD}" sibTransId="{F0C5CADA-F0D1-491B-B3A9-1D0CB78D516A}"/>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B81C1CA1-8D27-4D0A-8C59-9FCFF157E360}" type="presParOf" srcId="{71D5F0BB-02B9-4317-BFC4-A51708490F4D}" destId="{54BCC149-5661-4CC7-945C-F91C3F315C0A}" srcOrd="4" destOrd="0" presId="urn:microsoft.com/office/officeart/2018/2/layout/IconVerticalSolidList"/>
    <dgm:cxn modelId="{AB530B8B-F01F-47F5-BD02-682AF4394E9A}" type="presParOf" srcId="{54BCC149-5661-4CC7-945C-F91C3F315C0A}" destId="{7F9C411F-80E1-49F7-BDD0-965F6707C8A3}" srcOrd="0" destOrd="0" presId="urn:microsoft.com/office/officeart/2018/2/layout/IconVerticalSolidList"/>
    <dgm:cxn modelId="{F25448DF-C5D1-4BFF-93AC-5512754A44AC}" type="presParOf" srcId="{54BCC149-5661-4CC7-945C-F91C3F315C0A}" destId="{C54CFB02-797E-4417-AF5F-7E780BB00014}" srcOrd="1" destOrd="0" presId="urn:microsoft.com/office/officeart/2018/2/layout/IconVerticalSolidList"/>
    <dgm:cxn modelId="{88CFED28-81CB-44C5-8AC7-99303EF2F397}" type="presParOf" srcId="{54BCC149-5661-4CC7-945C-F91C3F315C0A}" destId="{B7AD383C-8B87-4933-B651-49515F9AA8FC}" srcOrd="2" destOrd="0" presId="urn:microsoft.com/office/officeart/2018/2/layout/IconVerticalSolidList"/>
    <dgm:cxn modelId="{35484601-0B98-40C3-9110-21458FD05913}" type="presParOf" srcId="{54BCC149-5661-4CC7-945C-F91C3F315C0A}" destId="{09FDBA85-4951-4CC5-9831-4BBE4EF955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D22F501-46A9-4046-9174-D3356C18CEE9}">
      <dgm:prSet custT="1"/>
      <dgm:spPr/>
      <dgm:t>
        <a:bodyPr/>
        <a:lstStyle/>
        <a:p>
          <a:pPr>
            <a:lnSpc>
              <a:spcPct val="100000"/>
            </a:lnSpc>
          </a:pPr>
          <a:r>
            <a:rPr lang="en-US" sz="4800" dirty="0"/>
            <a:t>Purina Pro Plan Veterinary Diets: Formulated to meet the health needs of pets dealing with conditions like obesity and kidney disease.</a:t>
          </a:r>
        </a:p>
      </dgm:t>
    </dgm:pt>
    <dgm:pt modelId="{D43544BC-E680-4F8B-9F9D-A0279509301D}" type="parTrans" cxnId="{76E4E339-342B-407A-91D0-47FB42B55F09}">
      <dgm:prSet/>
      <dgm:spPr/>
      <dgm:t>
        <a:bodyPr/>
        <a:lstStyle/>
        <a:p>
          <a:endParaRPr lang="en-US" sz="4000"/>
        </a:p>
      </dgm:t>
    </dgm:pt>
    <dgm:pt modelId="{DC4CF85C-E02E-4985-9FCC-1D3BBFE2EF26}" type="sibTrans" cxnId="{76E4E339-342B-407A-91D0-47FB42B55F09}">
      <dgm:prSet/>
      <dgm:spPr/>
      <dgm:t>
        <a:bodyPr/>
        <a:lstStyle/>
        <a:p>
          <a:endParaRPr lang="en-US" sz="4000"/>
        </a:p>
      </dgm:t>
    </dgm:pt>
    <dgm:pt modelId="{4859E90C-C797-43A2-834E-AF5E0823D750}">
      <dgm:prSet custT="1"/>
      <dgm:spPr/>
      <dgm:t>
        <a:bodyPr/>
        <a:lstStyle/>
        <a:p>
          <a:pPr>
            <a:lnSpc>
              <a:spcPct val="100000"/>
            </a:lnSpc>
          </a:pPr>
          <a:r>
            <a:rPr lang="en-US" sz="4800" b="0" dirty="0"/>
            <a:t>Nestlé Health Science Products: A range of products designed to improve overall well-being.</a:t>
          </a:r>
        </a:p>
      </dgm:t>
    </dgm:pt>
    <dgm:pt modelId="{FA52116E-180A-45C0-A10A-3F4A1572D548}" type="sibTrans" cxnId="{7F9C8FF2-C447-4684-96B2-F25355A5E9AF}">
      <dgm:prSet/>
      <dgm:spPr/>
      <dgm:t>
        <a:bodyPr/>
        <a:lstStyle/>
        <a:p>
          <a:endParaRPr lang="en-US" sz="4000"/>
        </a:p>
      </dgm:t>
    </dgm:pt>
    <dgm:pt modelId="{D9C7C431-3045-4A4E-B2BA-CEFCF2CD8702}" type="par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Nestle Baby Foods: Catering to families looking for nutritious, safe, and easy-to-prepare meals for their children.</a:t>
          </a:r>
        </a:p>
      </dgm:t>
    </dgm:pt>
    <dgm:pt modelId="{BDDA5F6D-F426-436A-B7B3-52B2105E4F37}" type="sibTrans" cxnId="{6C7F3579-7801-4C67-ABE2-E40AF0B3090B}">
      <dgm:prSet/>
      <dgm:spPr/>
      <dgm:t>
        <a:bodyPr/>
        <a:lstStyle/>
        <a:p>
          <a:endParaRPr lang="en-US" sz="4000"/>
        </a:p>
      </dgm:t>
    </dgm:pt>
    <dgm:pt modelId="{B57600D0-B0B6-4116-AEC5-F3D049B4E7FB}" type="parTrans" cxnId="{6C7F3579-7801-4C67-ABE2-E40AF0B3090B}">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ABC91896-2456-465D-9003-B353C030F0BE}" type="pres">
      <dgm:prSet presAssocID="{7D22F501-46A9-4046-9174-D3356C18CEE9}" presName="compNode" presStyleCnt="0"/>
      <dgm:spPr/>
    </dgm:pt>
    <dgm:pt modelId="{C6E73F76-C766-4603-9560-8D675DBBE75C}" type="pres">
      <dgm:prSet presAssocID="{7D22F501-46A9-4046-9174-D3356C18CEE9}" presName="bgRect" presStyleLbl="bgShp" presStyleIdx="2" presStyleCnt="3"/>
      <dgm:spPr/>
    </dgm:pt>
    <dgm:pt modelId="{78E7AC56-BC05-44CF-A4EC-245F936BF7AB}" type="pres">
      <dgm:prSet presAssocID="{7D22F501-46A9-4046-9174-D3356C18CE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rger and Drink"/>
        </a:ext>
      </dgm:extLst>
    </dgm:pt>
    <dgm:pt modelId="{10A62BB3-7726-47CE-A7BC-54BB5E585B40}" type="pres">
      <dgm:prSet presAssocID="{7D22F501-46A9-4046-9174-D3356C18CEE9}" presName="spaceRect" presStyleCnt="0"/>
      <dgm:spPr/>
    </dgm:pt>
    <dgm:pt modelId="{31FA5593-18D3-4FE0-9AB5-EDA8F784262F}" type="pres">
      <dgm:prSet presAssocID="{7D22F501-46A9-4046-9174-D3356C18CEE9}" presName="parTx" presStyleLbl="revTx" presStyleIdx="2" presStyleCnt="3">
        <dgm:presLayoutVars>
          <dgm:chMax val="0"/>
          <dgm:chPref val="0"/>
        </dgm:presLayoutVars>
      </dgm:prSet>
      <dgm:spPr/>
    </dgm:pt>
  </dgm:ptLst>
  <dgm:cxnLst>
    <dgm:cxn modelId="{76E4E339-342B-407A-91D0-47FB42B55F09}" srcId="{F64E79A6-6744-4421-AC1D-FA26C47D5C77}" destId="{7D22F501-46A9-4046-9174-D3356C18CEE9}" srcOrd="2" destOrd="0" parTransId="{D43544BC-E680-4F8B-9F9D-A0279509301D}" sibTransId="{DC4CF85C-E02E-4985-9FCC-1D3BBFE2EF26}"/>
    <dgm:cxn modelId="{6C7F3579-7801-4C67-ABE2-E40AF0B3090B}" srcId="{F64E79A6-6744-4421-AC1D-FA26C47D5C77}" destId="{2B2B3A55-D0D3-451D-AE2B-DFAA8DE1C631}" srcOrd="1" destOrd="0" parTransId="{B57600D0-B0B6-4116-AEC5-F3D049B4E7FB}" sibTransId="{BDDA5F6D-F426-436A-B7B3-52B2105E4F37}"/>
    <dgm:cxn modelId="{52D0FA89-93A3-4545-9D2B-35CC8A867A16}" type="presOf" srcId="{7D22F501-46A9-4046-9174-D3356C18CEE9}" destId="{31FA5593-18D3-4FE0-9AB5-EDA8F784262F}" srcOrd="0" destOrd="0" presId="urn:microsoft.com/office/officeart/2018/2/layout/IconVerticalSolidList"/>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079A295A-013F-42E8-82C4-84C70D419949}" type="presParOf" srcId="{71D5F0BB-02B9-4317-BFC4-A51708490F4D}" destId="{ABC91896-2456-465D-9003-B353C030F0BE}" srcOrd="4" destOrd="0" presId="urn:microsoft.com/office/officeart/2018/2/layout/IconVerticalSolidList"/>
    <dgm:cxn modelId="{764269F7-2EA2-4D4B-B830-D6EFA3AB3A90}" type="presParOf" srcId="{ABC91896-2456-465D-9003-B353C030F0BE}" destId="{C6E73F76-C766-4603-9560-8D675DBBE75C}" srcOrd="0" destOrd="0" presId="urn:microsoft.com/office/officeart/2018/2/layout/IconVerticalSolidList"/>
    <dgm:cxn modelId="{5970004E-9E45-4B01-9718-A273BCBEB930}" type="presParOf" srcId="{ABC91896-2456-465D-9003-B353C030F0BE}" destId="{78E7AC56-BC05-44CF-A4EC-245F936BF7AB}" srcOrd="1" destOrd="0" presId="urn:microsoft.com/office/officeart/2018/2/layout/IconVerticalSolidList"/>
    <dgm:cxn modelId="{CBDC0144-7E27-4416-8576-692FF4F22377}" type="presParOf" srcId="{ABC91896-2456-465D-9003-B353C030F0BE}" destId="{10A62BB3-7726-47CE-A7BC-54BB5E585B40}" srcOrd="2" destOrd="0" presId="urn:microsoft.com/office/officeart/2018/2/layout/IconVerticalSolidList"/>
    <dgm:cxn modelId="{CE6A29C2-D301-4753-B524-9386EE8DD462}" type="presParOf" srcId="{ABC91896-2456-465D-9003-B353C030F0BE}" destId="{31FA5593-18D3-4FE0-9AB5-EDA8F78426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D22F501-46A9-4046-9174-D3356C18CEE9}">
      <dgm:prSet custT="1"/>
      <dgm:spPr/>
      <dgm:t>
        <a:bodyPr/>
        <a:lstStyle/>
        <a:p>
          <a:pPr>
            <a:lnSpc>
              <a:spcPct val="100000"/>
            </a:lnSpc>
          </a:pPr>
          <a:r>
            <a:rPr lang="en-US" sz="4400" dirty="0"/>
            <a:t>Relieves the pain of ensuring their pets receive high-quality, nutritious food that contributes to long-term health and well-being.</a:t>
          </a:r>
        </a:p>
      </dgm:t>
    </dgm:pt>
    <dgm:pt modelId="{D43544BC-E680-4F8B-9F9D-A0279509301D}" type="parTrans" cxnId="{76E4E339-342B-407A-91D0-47FB42B55F09}">
      <dgm:prSet/>
      <dgm:spPr/>
      <dgm:t>
        <a:bodyPr/>
        <a:lstStyle/>
        <a:p>
          <a:endParaRPr lang="en-US" sz="3600"/>
        </a:p>
      </dgm:t>
    </dgm:pt>
    <dgm:pt modelId="{DC4CF85C-E02E-4985-9FCC-1D3BBFE2EF26}" type="sibTrans" cxnId="{76E4E339-342B-407A-91D0-47FB42B55F09}">
      <dgm:prSet/>
      <dgm:spPr/>
      <dgm:t>
        <a:bodyPr/>
        <a:lstStyle/>
        <a:p>
          <a:endParaRPr lang="en-US" sz="3600"/>
        </a:p>
      </dgm:t>
    </dgm:pt>
    <dgm:pt modelId="{4859E90C-C797-43A2-834E-AF5E0823D750}">
      <dgm:prSet custT="1"/>
      <dgm:spPr/>
      <dgm:t>
        <a:bodyPr/>
        <a:lstStyle/>
        <a:p>
          <a:pPr>
            <a:lnSpc>
              <a:spcPct val="100000"/>
            </a:lnSpc>
          </a:pPr>
          <a:r>
            <a:rPr lang="en-US" sz="4400" b="0" dirty="0"/>
            <a:t>Relieves the pain of uncertainty about the nutritional value of food. They offer scientifically-backed nutrition solutions that support specific health goals (e.g., weight management, aging, diabetes).</a:t>
          </a:r>
        </a:p>
      </dgm:t>
    </dgm:pt>
    <dgm:pt modelId="{FA52116E-180A-45C0-A10A-3F4A1572D548}" type="sibTrans" cxnId="{7F9C8FF2-C447-4684-96B2-F25355A5E9AF}">
      <dgm:prSet/>
      <dgm:spPr/>
      <dgm:t>
        <a:bodyPr/>
        <a:lstStyle/>
        <a:p>
          <a:endParaRPr lang="en-US" sz="3600"/>
        </a:p>
      </dgm:t>
    </dgm:pt>
    <dgm:pt modelId="{D9C7C431-3045-4A4E-B2BA-CEFCF2CD8702}" type="parTrans" cxnId="{7F9C8FF2-C447-4684-96B2-F25355A5E9AF}">
      <dgm:prSet/>
      <dgm:spPr/>
      <dgm:t>
        <a:bodyPr/>
        <a:lstStyle/>
        <a:p>
          <a:endParaRPr lang="en-US" sz="3600"/>
        </a:p>
      </dgm:t>
    </dgm:pt>
    <dgm:pt modelId="{2B2B3A55-D0D3-451D-AE2B-DFAA8DE1C631}">
      <dgm:prSet custT="1"/>
      <dgm:spPr/>
      <dgm:t>
        <a:bodyPr/>
        <a:lstStyle/>
        <a:p>
          <a:pPr>
            <a:lnSpc>
              <a:spcPct val="100000"/>
            </a:lnSpc>
          </a:pPr>
          <a:r>
            <a:rPr lang="en-US" sz="4400" dirty="0"/>
            <a:t>Eliminates worry about nutritional deficiencies, ensuring that parents can provide nutritious food for their children.</a:t>
          </a:r>
        </a:p>
      </dgm:t>
    </dgm:pt>
    <dgm:pt modelId="{BDDA5F6D-F426-436A-B7B3-52B2105E4F37}" type="sibTrans" cxnId="{6C7F3579-7801-4C67-ABE2-E40AF0B3090B}">
      <dgm:prSet/>
      <dgm:spPr/>
      <dgm:t>
        <a:bodyPr/>
        <a:lstStyle/>
        <a:p>
          <a:endParaRPr lang="en-US" sz="3600"/>
        </a:p>
      </dgm:t>
    </dgm:pt>
    <dgm:pt modelId="{B57600D0-B0B6-4116-AEC5-F3D049B4E7FB}" type="parTrans" cxnId="{6C7F3579-7801-4C67-ABE2-E40AF0B3090B}">
      <dgm:prSet/>
      <dgm:spPr/>
      <dgm:t>
        <a:bodyPr/>
        <a:lstStyle/>
        <a:p>
          <a:endParaRPr lang="en-US" sz="36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ABC91896-2456-465D-9003-B353C030F0BE}" type="pres">
      <dgm:prSet presAssocID="{7D22F501-46A9-4046-9174-D3356C18CEE9}" presName="compNode" presStyleCnt="0"/>
      <dgm:spPr/>
    </dgm:pt>
    <dgm:pt modelId="{C6E73F76-C766-4603-9560-8D675DBBE75C}" type="pres">
      <dgm:prSet presAssocID="{7D22F501-46A9-4046-9174-D3356C18CEE9}" presName="bgRect" presStyleLbl="bgShp" presStyleIdx="2" presStyleCnt="3"/>
      <dgm:spPr/>
    </dgm:pt>
    <dgm:pt modelId="{78E7AC56-BC05-44CF-A4EC-245F936BF7AB}" type="pres">
      <dgm:prSet presAssocID="{7D22F501-46A9-4046-9174-D3356C18CE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rger and Drink"/>
        </a:ext>
      </dgm:extLst>
    </dgm:pt>
    <dgm:pt modelId="{10A62BB3-7726-47CE-A7BC-54BB5E585B40}" type="pres">
      <dgm:prSet presAssocID="{7D22F501-46A9-4046-9174-D3356C18CEE9}" presName="spaceRect" presStyleCnt="0"/>
      <dgm:spPr/>
    </dgm:pt>
    <dgm:pt modelId="{31FA5593-18D3-4FE0-9AB5-EDA8F784262F}" type="pres">
      <dgm:prSet presAssocID="{7D22F501-46A9-4046-9174-D3356C18CEE9}" presName="parTx" presStyleLbl="revTx" presStyleIdx="2" presStyleCnt="3">
        <dgm:presLayoutVars>
          <dgm:chMax val="0"/>
          <dgm:chPref val="0"/>
        </dgm:presLayoutVars>
      </dgm:prSet>
      <dgm:spPr/>
    </dgm:pt>
  </dgm:ptLst>
  <dgm:cxnLst>
    <dgm:cxn modelId="{76E4E339-342B-407A-91D0-47FB42B55F09}" srcId="{F64E79A6-6744-4421-AC1D-FA26C47D5C77}" destId="{7D22F501-46A9-4046-9174-D3356C18CEE9}" srcOrd="2" destOrd="0" parTransId="{D43544BC-E680-4F8B-9F9D-A0279509301D}" sibTransId="{DC4CF85C-E02E-4985-9FCC-1D3BBFE2EF26}"/>
    <dgm:cxn modelId="{6C7F3579-7801-4C67-ABE2-E40AF0B3090B}" srcId="{F64E79A6-6744-4421-AC1D-FA26C47D5C77}" destId="{2B2B3A55-D0D3-451D-AE2B-DFAA8DE1C631}" srcOrd="1" destOrd="0" parTransId="{B57600D0-B0B6-4116-AEC5-F3D049B4E7FB}" sibTransId="{BDDA5F6D-F426-436A-B7B3-52B2105E4F37}"/>
    <dgm:cxn modelId="{52D0FA89-93A3-4545-9D2B-35CC8A867A16}" type="presOf" srcId="{7D22F501-46A9-4046-9174-D3356C18CEE9}" destId="{31FA5593-18D3-4FE0-9AB5-EDA8F784262F}" srcOrd="0" destOrd="0" presId="urn:microsoft.com/office/officeart/2018/2/layout/IconVerticalSolidList"/>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079A295A-013F-42E8-82C4-84C70D419949}" type="presParOf" srcId="{71D5F0BB-02B9-4317-BFC4-A51708490F4D}" destId="{ABC91896-2456-465D-9003-B353C030F0BE}" srcOrd="4" destOrd="0" presId="urn:microsoft.com/office/officeart/2018/2/layout/IconVerticalSolidList"/>
    <dgm:cxn modelId="{764269F7-2EA2-4D4B-B830-D6EFA3AB3A90}" type="presParOf" srcId="{ABC91896-2456-465D-9003-B353C030F0BE}" destId="{C6E73F76-C766-4603-9560-8D675DBBE75C}" srcOrd="0" destOrd="0" presId="urn:microsoft.com/office/officeart/2018/2/layout/IconVerticalSolidList"/>
    <dgm:cxn modelId="{5970004E-9E45-4B01-9718-A273BCBEB930}" type="presParOf" srcId="{ABC91896-2456-465D-9003-B353C030F0BE}" destId="{78E7AC56-BC05-44CF-A4EC-245F936BF7AB}" srcOrd="1" destOrd="0" presId="urn:microsoft.com/office/officeart/2018/2/layout/IconVerticalSolidList"/>
    <dgm:cxn modelId="{CBDC0144-7E27-4416-8576-692FF4F22377}" type="presParOf" srcId="{ABC91896-2456-465D-9003-B353C030F0BE}" destId="{10A62BB3-7726-47CE-A7BC-54BB5E585B40}" srcOrd="2" destOrd="0" presId="urn:microsoft.com/office/officeart/2018/2/layout/IconVerticalSolidList"/>
    <dgm:cxn modelId="{CE6A29C2-D301-4753-B524-9386EE8DD462}" type="presParOf" srcId="{ABC91896-2456-465D-9003-B353C030F0BE}" destId="{31FA5593-18D3-4FE0-9AB5-EDA8F78426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D22F501-46A9-4046-9174-D3356C18CEE9}">
      <dgm:prSet custT="1"/>
      <dgm:spPr/>
      <dgm:t>
        <a:bodyPr/>
        <a:lstStyle/>
        <a:p>
          <a:pPr>
            <a:lnSpc>
              <a:spcPct val="100000"/>
            </a:lnSpc>
          </a:pPr>
          <a:r>
            <a:rPr lang="en-US" sz="4800" dirty="0"/>
            <a:t>Scientifically formulated pet food that supports various health needs, from weight management to digestive health.</a:t>
          </a:r>
        </a:p>
      </dgm:t>
    </dgm:pt>
    <dgm:pt modelId="{D43544BC-E680-4F8B-9F9D-A0279509301D}" type="parTrans" cxnId="{76E4E339-342B-407A-91D0-47FB42B55F09}">
      <dgm:prSet/>
      <dgm:spPr/>
      <dgm:t>
        <a:bodyPr/>
        <a:lstStyle/>
        <a:p>
          <a:endParaRPr lang="en-US" sz="4000"/>
        </a:p>
      </dgm:t>
    </dgm:pt>
    <dgm:pt modelId="{DC4CF85C-E02E-4985-9FCC-1D3BBFE2EF26}" type="sibTrans" cxnId="{76E4E339-342B-407A-91D0-47FB42B55F09}">
      <dgm:prSet/>
      <dgm:spPr/>
      <dgm:t>
        <a:bodyPr/>
        <a:lstStyle/>
        <a:p>
          <a:endParaRPr lang="en-US" sz="4000"/>
        </a:p>
      </dgm:t>
    </dgm:pt>
    <dgm:pt modelId="{4859E90C-C797-43A2-834E-AF5E0823D750}">
      <dgm:prSet custT="1"/>
      <dgm:spPr/>
      <dgm:t>
        <a:bodyPr/>
        <a:lstStyle/>
        <a:p>
          <a:pPr>
            <a:lnSpc>
              <a:spcPct val="100000"/>
            </a:lnSpc>
          </a:pPr>
          <a:r>
            <a:rPr lang="en-US" sz="4800" b="0" dirty="0"/>
            <a:t>Improve overall well-being with credibly backed functional foods.</a:t>
          </a:r>
        </a:p>
      </dgm:t>
    </dgm:pt>
    <dgm:pt modelId="{FA52116E-180A-45C0-A10A-3F4A1572D548}" type="sibTrans" cxnId="{7F9C8FF2-C447-4684-96B2-F25355A5E9AF}">
      <dgm:prSet/>
      <dgm:spPr/>
      <dgm:t>
        <a:bodyPr/>
        <a:lstStyle/>
        <a:p>
          <a:endParaRPr lang="en-US" sz="4000"/>
        </a:p>
      </dgm:t>
    </dgm:pt>
    <dgm:pt modelId="{D9C7C431-3045-4A4E-B2BA-CEFCF2CD8702}" type="parTrans" cxnId="{7F9C8FF2-C447-4684-96B2-F25355A5E9AF}">
      <dgm:prSet/>
      <dgm:spPr/>
      <dgm:t>
        <a:bodyPr/>
        <a:lstStyle/>
        <a:p>
          <a:endParaRPr lang="en-US" sz="4000"/>
        </a:p>
      </dgm:t>
    </dgm:pt>
    <dgm:pt modelId="{2B2B3A55-D0D3-451D-AE2B-DFAA8DE1C631}">
      <dgm:prSet custT="1"/>
      <dgm:spPr/>
      <dgm:t>
        <a:bodyPr/>
        <a:lstStyle/>
        <a:p>
          <a:pPr>
            <a:lnSpc>
              <a:spcPct val="100000"/>
            </a:lnSpc>
          </a:pPr>
          <a:r>
            <a:rPr lang="en-US" sz="4800" dirty="0"/>
            <a:t>Provide balanced, easy-to-prepare meals for your children.</a:t>
          </a:r>
        </a:p>
      </dgm:t>
    </dgm:pt>
    <dgm:pt modelId="{BDDA5F6D-F426-436A-B7B3-52B2105E4F37}" type="sibTrans" cxnId="{6C7F3579-7801-4C67-ABE2-E40AF0B3090B}">
      <dgm:prSet/>
      <dgm:spPr/>
      <dgm:t>
        <a:bodyPr/>
        <a:lstStyle/>
        <a:p>
          <a:endParaRPr lang="en-US" sz="4000"/>
        </a:p>
      </dgm:t>
    </dgm:pt>
    <dgm:pt modelId="{B57600D0-B0B6-4116-AEC5-F3D049B4E7FB}" type="parTrans" cxnId="{6C7F3579-7801-4C67-ABE2-E40AF0B3090B}">
      <dgm:prSet/>
      <dgm:spPr/>
      <dgm:t>
        <a:bodyPr/>
        <a:lstStyle/>
        <a:p>
          <a:endParaRPr lang="en-US" sz="40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ABC91896-2456-465D-9003-B353C030F0BE}" type="pres">
      <dgm:prSet presAssocID="{7D22F501-46A9-4046-9174-D3356C18CEE9}" presName="compNode" presStyleCnt="0"/>
      <dgm:spPr/>
    </dgm:pt>
    <dgm:pt modelId="{C6E73F76-C766-4603-9560-8D675DBBE75C}" type="pres">
      <dgm:prSet presAssocID="{7D22F501-46A9-4046-9174-D3356C18CEE9}" presName="bgRect" presStyleLbl="bgShp" presStyleIdx="2" presStyleCnt="3"/>
      <dgm:spPr/>
    </dgm:pt>
    <dgm:pt modelId="{78E7AC56-BC05-44CF-A4EC-245F936BF7AB}" type="pres">
      <dgm:prSet presAssocID="{7D22F501-46A9-4046-9174-D3356C18CE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rger and Drink"/>
        </a:ext>
      </dgm:extLst>
    </dgm:pt>
    <dgm:pt modelId="{10A62BB3-7726-47CE-A7BC-54BB5E585B40}" type="pres">
      <dgm:prSet presAssocID="{7D22F501-46A9-4046-9174-D3356C18CEE9}" presName="spaceRect" presStyleCnt="0"/>
      <dgm:spPr/>
    </dgm:pt>
    <dgm:pt modelId="{31FA5593-18D3-4FE0-9AB5-EDA8F784262F}" type="pres">
      <dgm:prSet presAssocID="{7D22F501-46A9-4046-9174-D3356C18CEE9}" presName="parTx" presStyleLbl="revTx" presStyleIdx="2" presStyleCnt="3">
        <dgm:presLayoutVars>
          <dgm:chMax val="0"/>
          <dgm:chPref val="0"/>
        </dgm:presLayoutVars>
      </dgm:prSet>
      <dgm:spPr/>
    </dgm:pt>
  </dgm:ptLst>
  <dgm:cxnLst>
    <dgm:cxn modelId="{76E4E339-342B-407A-91D0-47FB42B55F09}" srcId="{F64E79A6-6744-4421-AC1D-FA26C47D5C77}" destId="{7D22F501-46A9-4046-9174-D3356C18CEE9}" srcOrd="2" destOrd="0" parTransId="{D43544BC-E680-4F8B-9F9D-A0279509301D}" sibTransId="{DC4CF85C-E02E-4985-9FCC-1D3BBFE2EF26}"/>
    <dgm:cxn modelId="{6C7F3579-7801-4C67-ABE2-E40AF0B3090B}" srcId="{F64E79A6-6744-4421-AC1D-FA26C47D5C77}" destId="{2B2B3A55-D0D3-451D-AE2B-DFAA8DE1C631}" srcOrd="1" destOrd="0" parTransId="{B57600D0-B0B6-4116-AEC5-F3D049B4E7FB}" sibTransId="{BDDA5F6D-F426-436A-B7B3-52B2105E4F37}"/>
    <dgm:cxn modelId="{52D0FA89-93A3-4545-9D2B-35CC8A867A16}" type="presOf" srcId="{7D22F501-46A9-4046-9174-D3356C18CEE9}" destId="{31FA5593-18D3-4FE0-9AB5-EDA8F784262F}" srcOrd="0" destOrd="0" presId="urn:microsoft.com/office/officeart/2018/2/layout/IconVerticalSolidList"/>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079A295A-013F-42E8-82C4-84C70D419949}" type="presParOf" srcId="{71D5F0BB-02B9-4317-BFC4-A51708490F4D}" destId="{ABC91896-2456-465D-9003-B353C030F0BE}" srcOrd="4" destOrd="0" presId="urn:microsoft.com/office/officeart/2018/2/layout/IconVerticalSolidList"/>
    <dgm:cxn modelId="{764269F7-2EA2-4D4B-B830-D6EFA3AB3A90}" type="presParOf" srcId="{ABC91896-2456-465D-9003-B353C030F0BE}" destId="{C6E73F76-C766-4603-9560-8D675DBBE75C}" srcOrd="0" destOrd="0" presId="urn:microsoft.com/office/officeart/2018/2/layout/IconVerticalSolidList"/>
    <dgm:cxn modelId="{5970004E-9E45-4B01-9718-A273BCBEB930}" type="presParOf" srcId="{ABC91896-2456-465D-9003-B353C030F0BE}" destId="{78E7AC56-BC05-44CF-A4EC-245F936BF7AB}" srcOrd="1" destOrd="0" presId="urn:microsoft.com/office/officeart/2018/2/layout/IconVerticalSolidList"/>
    <dgm:cxn modelId="{CBDC0144-7E27-4416-8576-692FF4F22377}" type="presParOf" srcId="{ABC91896-2456-465D-9003-B353C030F0BE}" destId="{10A62BB3-7726-47CE-A7BC-54BB5E585B40}" srcOrd="2" destOrd="0" presId="urn:microsoft.com/office/officeart/2018/2/layout/IconVerticalSolidList"/>
    <dgm:cxn modelId="{CE6A29C2-D301-4753-B524-9386EE8DD462}" type="presParOf" srcId="{ABC91896-2456-465D-9003-B353C030F0BE}" destId="{31FA5593-18D3-4FE0-9AB5-EDA8F78426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4E79A6-6744-4421-AC1D-FA26C47D5C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9E90C-C797-43A2-834E-AF5E0823D750}">
      <dgm:prSet custT="1"/>
      <dgm:spPr/>
      <dgm:t>
        <a:bodyPr/>
        <a:lstStyle/>
        <a:p>
          <a:pPr>
            <a:lnSpc>
              <a:spcPct val="100000"/>
            </a:lnSpc>
          </a:pPr>
          <a:r>
            <a:rPr lang="en-US" sz="4000" dirty="0"/>
            <a:t>Health-Conscious Consumers: These are consumers who prioritize healthy living and nutrition. Nestlé caters to this segment with products such as Nestlé Pure Life water, Nestlé Health Science nutrition products, and Lean Cuisine frozen meals.</a:t>
          </a:r>
        </a:p>
      </dgm:t>
    </dgm:pt>
    <dgm:pt modelId="{D9C7C431-3045-4A4E-B2BA-CEFCF2CD8702}" type="parTrans" cxnId="{7F9C8FF2-C447-4684-96B2-F25355A5E9AF}">
      <dgm:prSet/>
      <dgm:spPr/>
      <dgm:t>
        <a:bodyPr/>
        <a:lstStyle/>
        <a:p>
          <a:endParaRPr lang="en-US" sz="3200"/>
        </a:p>
      </dgm:t>
    </dgm:pt>
    <dgm:pt modelId="{FA52116E-180A-45C0-A10A-3F4A1572D548}" type="sibTrans" cxnId="{7F9C8FF2-C447-4684-96B2-F25355A5E9AF}">
      <dgm:prSet/>
      <dgm:spPr/>
      <dgm:t>
        <a:bodyPr/>
        <a:lstStyle/>
        <a:p>
          <a:endParaRPr lang="en-US" sz="3200"/>
        </a:p>
      </dgm:t>
    </dgm:pt>
    <dgm:pt modelId="{2B2B3A55-D0D3-451D-AE2B-DFAA8DE1C631}">
      <dgm:prSet custT="1"/>
      <dgm:spPr/>
      <dgm:t>
        <a:bodyPr/>
        <a:lstStyle/>
        <a:p>
          <a:pPr>
            <a:lnSpc>
              <a:spcPct val="100000"/>
            </a:lnSpc>
          </a:pPr>
          <a:r>
            <a:rPr lang="en-US" sz="4000" dirty="0"/>
            <a:t>Families: Nestlé's product lines, such as Nido milk powder, Nesquik chocolate milk, and Nestlé infant formulas, are targeted toward families with young children looking for nutritious options for their families.</a:t>
          </a:r>
        </a:p>
      </dgm:t>
    </dgm:pt>
    <dgm:pt modelId="{B57600D0-B0B6-4116-AEC5-F3D049B4E7FB}" type="parTrans" cxnId="{6C7F3579-7801-4C67-ABE2-E40AF0B3090B}">
      <dgm:prSet/>
      <dgm:spPr/>
      <dgm:t>
        <a:bodyPr/>
        <a:lstStyle/>
        <a:p>
          <a:endParaRPr lang="en-US" sz="3200"/>
        </a:p>
      </dgm:t>
    </dgm:pt>
    <dgm:pt modelId="{BDDA5F6D-F426-436A-B7B3-52B2105E4F37}" type="sibTrans" cxnId="{6C7F3579-7801-4C67-ABE2-E40AF0B3090B}">
      <dgm:prSet/>
      <dgm:spPr/>
      <dgm:t>
        <a:bodyPr/>
        <a:lstStyle/>
        <a:p>
          <a:endParaRPr lang="en-US" sz="3200"/>
        </a:p>
      </dgm:t>
    </dgm:pt>
    <dgm:pt modelId="{7D22F501-46A9-4046-9174-D3356C18CEE9}">
      <dgm:prSet custT="1"/>
      <dgm:spPr/>
      <dgm:t>
        <a:bodyPr/>
        <a:lstStyle/>
        <a:p>
          <a:pPr>
            <a:lnSpc>
              <a:spcPct val="100000"/>
            </a:lnSpc>
          </a:pPr>
          <a:r>
            <a:rPr lang="en-US" sz="4000" dirty="0"/>
            <a:t>Pet Owners: Through its Nestlé Purina PetCare division, the company serves pet owners who are looking for high-quality food and nutrition for their pets.</a:t>
          </a:r>
        </a:p>
      </dgm:t>
    </dgm:pt>
    <dgm:pt modelId="{D43544BC-E680-4F8B-9F9D-A0279509301D}" type="parTrans" cxnId="{76E4E339-342B-407A-91D0-47FB42B55F09}">
      <dgm:prSet/>
      <dgm:spPr/>
      <dgm:t>
        <a:bodyPr/>
        <a:lstStyle/>
        <a:p>
          <a:endParaRPr lang="en-US" sz="3200"/>
        </a:p>
      </dgm:t>
    </dgm:pt>
    <dgm:pt modelId="{DC4CF85C-E02E-4985-9FCC-1D3BBFE2EF26}" type="sibTrans" cxnId="{76E4E339-342B-407A-91D0-47FB42B55F09}">
      <dgm:prSet/>
      <dgm:spPr/>
      <dgm:t>
        <a:bodyPr/>
        <a:lstStyle/>
        <a:p>
          <a:endParaRPr lang="en-US" sz="3200"/>
        </a:p>
      </dgm:t>
    </dgm:pt>
    <dgm:pt modelId="{71D5F0BB-02B9-4317-BFC4-A51708490F4D}" type="pres">
      <dgm:prSet presAssocID="{F64E79A6-6744-4421-AC1D-FA26C47D5C77}" presName="root" presStyleCnt="0">
        <dgm:presLayoutVars>
          <dgm:dir/>
          <dgm:resizeHandles val="exact"/>
        </dgm:presLayoutVars>
      </dgm:prSet>
      <dgm:spPr/>
    </dgm:pt>
    <dgm:pt modelId="{F213B62F-5BD5-4883-A590-FA417D06A0B1}" type="pres">
      <dgm:prSet presAssocID="{4859E90C-C797-43A2-834E-AF5E0823D750}" presName="compNode" presStyleCnt="0"/>
      <dgm:spPr/>
    </dgm:pt>
    <dgm:pt modelId="{130E17E2-4A41-4F27-9406-9B4741EAB951}" type="pres">
      <dgm:prSet presAssocID="{4859E90C-C797-43A2-834E-AF5E0823D750}" presName="bgRect" presStyleLbl="bgShp" presStyleIdx="0" presStyleCnt="3"/>
      <dgm:spPr/>
    </dgm:pt>
    <dgm:pt modelId="{75E6AD66-0575-4FF6-9BAD-FE8D35F5BBCB}" type="pres">
      <dgm:prSet presAssocID="{4859E90C-C797-43A2-834E-AF5E0823D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CB585B44-A172-4480-9A32-23326D044999}" type="pres">
      <dgm:prSet presAssocID="{4859E90C-C797-43A2-834E-AF5E0823D750}" presName="spaceRect" presStyleCnt="0"/>
      <dgm:spPr/>
    </dgm:pt>
    <dgm:pt modelId="{2947EFB7-6F62-439F-9A14-1CD8871DFB8B}" type="pres">
      <dgm:prSet presAssocID="{4859E90C-C797-43A2-834E-AF5E0823D750}" presName="parTx" presStyleLbl="revTx" presStyleIdx="0" presStyleCnt="3">
        <dgm:presLayoutVars>
          <dgm:chMax val="0"/>
          <dgm:chPref val="0"/>
        </dgm:presLayoutVars>
      </dgm:prSet>
      <dgm:spPr/>
    </dgm:pt>
    <dgm:pt modelId="{40074011-2A19-4816-A341-10CD1207619F}" type="pres">
      <dgm:prSet presAssocID="{FA52116E-180A-45C0-A10A-3F4A1572D548}" presName="sibTrans" presStyleCnt="0"/>
      <dgm:spPr/>
    </dgm:pt>
    <dgm:pt modelId="{BA44A02E-E481-4446-AA9B-2D6D59DC0A5F}" type="pres">
      <dgm:prSet presAssocID="{2B2B3A55-D0D3-451D-AE2B-DFAA8DE1C631}" presName="compNode" presStyleCnt="0"/>
      <dgm:spPr/>
    </dgm:pt>
    <dgm:pt modelId="{A7140A2E-1705-4FC4-A598-331CB181B586}" type="pres">
      <dgm:prSet presAssocID="{2B2B3A55-D0D3-451D-AE2B-DFAA8DE1C631}" presName="bgRect" presStyleLbl="bgShp" presStyleIdx="1" presStyleCnt="3"/>
      <dgm:spPr/>
    </dgm:pt>
    <dgm:pt modelId="{8062682F-2021-4F6F-B3F9-E9297D1065C4}" type="pres">
      <dgm:prSet presAssocID="{2B2B3A55-D0D3-451D-AE2B-DFAA8DE1C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bottle"/>
        </a:ext>
      </dgm:extLst>
    </dgm:pt>
    <dgm:pt modelId="{D438AA14-7CFC-403A-9C91-958F2E6CCFE7}" type="pres">
      <dgm:prSet presAssocID="{2B2B3A55-D0D3-451D-AE2B-DFAA8DE1C631}" presName="spaceRect" presStyleCnt="0"/>
      <dgm:spPr/>
    </dgm:pt>
    <dgm:pt modelId="{8C69A84A-1C73-43E9-8AB7-E3E9346E73C1}" type="pres">
      <dgm:prSet presAssocID="{2B2B3A55-D0D3-451D-AE2B-DFAA8DE1C631}" presName="parTx" presStyleLbl="revTx" presStyleIdx="1" presStyleCnt="3">
        <dgm:presLayoutVars>
          <dgm:chMax val="0"/>
          <dgm:chPref val="0"/>
        </dgm:presLayoutVars>
      </dgm:prSet>
      <dgm:spPr/>
    </dgm:pt>
    <dgm:pt modelId="{F428C464-EEA0-4BFE-A2BC-4D2746CDB1CB}" type="pres">
      <dgm:prSet presAssocID="{BDDA5F6D-F426-436A-B7B3-52B2105E4F37}" presName="sibTrans" presStyleCnt="0"/>
      <dgm:spPr/>
    </dgm:pt>
    <dgm:pt modelId="{ABC91896-2456-465D-9003-B353C030F0BE}" type="pres">
      <dgm:prSet presAssocID="{7D22F501-46A9-4046-9174-D3356C18CEE9}" presName="compNode" presStyleCnt="0"/>
      <dgm:spPr/>
    </dgm:pt>
    <dgm:pt modelId="{C6E73F76-C766-4603-9560-8D675DBBE75C}" type="pres">
      <dgm:prSet presAssocID="{7D22F501-46A9-4046-9174-D3356C18CEE9}" presName="bgRect" presStyleLbl="bgShp" presStyleIdx="2" presStyleCnt="3"/>
      <dgm:spPr/>
    </dgm:pt>
    <dgm:pt modelId="{78E7AC56-BC05-44CF-A4EC-245F936BF7AB}" type="pres">
      <dgm:prSet presAssocID="{7D22F501-46A9-4046-9174-D3356C18CE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rger and Drink"/>
        </a:ext>
      </dgm:extLst>
    </dgm:pt>
    <dgm:pt modelId="{10A62BB3-7726-47CE-A7BC-54BB5E585B40}" type="pres">
      <dgm:prSet presAssocID="{7D22F501-46A9-4046-9174-D3356C18CEE9}" presName="spaceRect" presStyleCnt="0"/>
      <dgm:spPr/>
    </dgm:pt>
    <dgm:pt modelId="{31FA5593-18D3-4FE0-9AB5-EDA8F784262F}" type="pres">
      <dgm:prSet presAssocID="{7D22F501-46A9-4046-9174-D3356C18CEE9}" presName="parTx" presStyleLbl="revTx" presStyleIdx="2" presStyleCnt="3">
        <dgm:presLayoutVars>
          <dgm:chMax val="0"/>
          <dgm:chPref val="0"/>
        </dgm:presLayoutVars>
      </dgm:prSet>
      <dgm:spPr/>
    </dgm:pt>
  </dgm:ptLst>
  <dgm:cxnLst>
    <dgm:cxn modelId="{76E4E339-342B-407A-91D0-47FB42B55F09}" srcId="{F64E79A6-6744-4421-AC1D-FA26C47D5C77}" destId="{7D22F501-46A9-4046-9174-D3356C18CEE9}" srcOrd="2" destOrd="0" parTransId="{D43544BC-E680-4F8B-9F9D-A0279509301D}" sibTransId="{DC4CF85C-E02E-4985-9FCC-1D3BBFE2EF26}"/>
    <dgm:cxn modelId="{6C7F3579-7801-4C67-ABE2-E40AF0B3090B}" srcId="{F64E79A6-6744-4421-AC1D-FA26C47D5C77}" destId="{2B2B3A55-D0D3-451D-AE2B-DFAA8DE1C631}" srcOrd="1" destOrd="0" parTransId="{B57600D0-B0B6-4116-AEC5-F3D049B4E7FB}" sibTransId="{BDDA5F6D-F426-436A-B7B3-52B2105E4F37}"/>
    <dgm:cxn modelId="{52D0FA89-93A3-4545-9D2B-35CC8A867A16}" type="presOf" srcId="{7D22F501-46A9-4046-9174-D3356C18CEE9}" destId="{31FA5593-18D3-4FE0-9AB5-EDA8F784262F}" srcOrd="0" destOrd="0" presId="urn:microsoft.com/office/officeart/2018/2/layout/IconVerticalSolidList"/>
    <dgm:cxn modelId="{78019695-BB7B-43D6-AE1E-D2972E95F42B}" type="presOf" srcId="{F64E79A6-6744-4421-AC1D-FA26C47D5C77}" destId="{71D5F0BB-02B9-4317-BFC4-A51708490F4D}" srcOrd="0" destOrd="0" presId="urn:microsoft.com/office/officeart/2018/2/layout/IconVerticalSolidList"/>
    <dgm:cxn modelId="{739AAC96-E6C0-445A-844C-4849ED5D24A8}" type="presOf" srcId="{4859E90C-C797-43A2-834E-AF5E0823D750}" destId="{2947EFB7-6F62-439F-9A14-1CD8871DFB8B}" srcOrd="0" destOrd="0" presId="urn:microsoft.com/office/officeart/2018/2/layout/IconVerticalSolidList"/>
    <dgm:cxn modelId="{511ACEC0-520E-4FF3-911B-5000498965BA}" type="presOf" srcId="{2B2B3A55-D0D3-451D-AE2B-DFAA8DE1C631}" destId="{8C69A84A-1C73-43E9-8AB7-E3E9346E73C1}" srcOrd="0" destOrd="0" presId="urn:microsoft.com/office/officeart/2018/2/layout/IconVerticalSolidList"/>
    <dgm:cxn modelId="{7F9C8FF2-C447-4684-96B2-F25355A5E9AF}" srcId="{F64E79A6-6744-4421-AC1D-FA26C47D5C77}" destId="{4859E90C-C797-43A2-834E-AF5E0823D750}" srcOrd="0" destOrd="0" parTransId="{D9C7C431-3045-4A4E-B2BA-CEFCF2CD8702}" sibTransId="{FA52116E-180A-45C0-A10A-3F4A1572D548}"/>
    <dgm:cxn modelId="{FAEA0423-8021-4C2B-A10B-5047946F5F2D}" type="presParOf" srcId="{71D5F0BB-02B9-4317-BFC4-A51708490F4D}" destId="{F213B62F-5BD5-4883-A590-FA417D06A0B1}" srcOrd="0" destOrd="0" presId="urn:microsoft.com/office/officeart/2018/2/layout/IconVerticalSolidList"/>
    <dgm:cxn modelId="{7AB3E3BD-BC64-4D47-A742-1E25CF640231}" type="presParOf" srcId="{F213B62F-5BD5-4883-A590-FA417D06A0B1}" destId="{130E17E2-4A41-4F27-9406-9B4741EAB951}" srcOrd="0" destOrd="0" presId="urn:microsoft.com/office/officeart/2018/2/layout/IconVerticalSolidList"/>
    <dgm:cxn modelId="{B90DA1C7-BCAA-41A2-A9A3-C76F500C8C03}" type="presParOf" srcId="{F213B62F-5BD5-4883-A590-FA417D06A0B1}" destId="{75E6AD66-0575-4FF6-9BAD-FE8D35F5BBCB}" srcOrd="1" destOrd="0" presId="urn:microsoft.com/office/officeart/2018/2/layout/IconVerticalSolidList"/>
    <dgm:cxn modelId="{AC982CE7-4DD9-4768-B9E3-222BB3B61A4B}" type="presParOf" srcId="{F213B62F-5BD5-4883-A590-FA417D06A0B1}" destId="{CB585B44-A172-4480-9A32-23326D044999}" srcOrd="2" destOrd="0" presId="urn:microsoft.com/office/officeart/2018/2/layout/IconVerticalSolidList"/>
    <dgm:cxn modelId="{20DC20CF-B5E5-4463-ADBC-E5BAC7D81A4F}" type="presParOf" srcId="{F213B62F-5BD5-4883-A590-FA417D06A0B1}" destId="{2947EFB7-6F62-439F-9A14-1CD8871DFB8B}" srcOrd="3" destOrd="0" presId="urn:microsoft.com/office/officeart/2018/2/layout/IconVerticalSolidList"/>
    <dgm:cxn modelId="{F814696C-C44E-4E42-ADBE-90E18B9BFAD8}" type="presParOf" srcId="{71D5F0BB-02B9-4317-BFC4-A51708490F4D}" destId="{40074011-2A19-4816-A341-10CD1207619F}" srcOrd="1" destOrd="0" presId="urn:microsoft.com/office/officeart/2018/2/layout/IconVerticalSolidList"/>
    <dgm:cxn modelId="{6DD09FD8-5AE2-4464-8ADF-5515D9CD6702}" type="presParOf" srcId="{71D5F0BB-02B9-4317-BFC4-A51708490F4D}" destId="{BA44A02E-E481-4446-AA9B-2D6D59DC0A5F}" srcOrd="2" destOrd="0" presId="urn:microsoft.com/office/officeart/2018/2/layout/IconVerticalSolidList"/>
    <dgm:cxn modelId="{EE890331-561E-4A46-8D5E-D47C9A41B384}" type="presParOf" srcId="{BA44A02E-E481-4446-AA9B-2D6D59DC0A5F}" destId="{A7140A2E-1705-4FC4-A598-331CB181B586}" srcOrd="0" destOrd="0" presId="urn:microsoft.com/office/officeart/2018/2/layout/IconVerticalSolidList"/>
    <dgm:cxn modelId="{052D7B92-835B-47DA-B19B-1D62F638439D}" type="presParOf" srcId="{BA44A02E-E481-4446-AA9B-2D6D59DC0A5F}" destId="{8062682F-2021-4F6F-B3F9-E9297D1065C4}" srcOrd="1" destOrd="0" presId="urn:microsoft.com/office/officeart/2018/2/layout/IconVerticalSolidList"/>
    <dgm:cxn modelId="{F5116682-6A69-4C9A-A496-9C3C21C95166}" type="presParOf" srcId="{BA44A02E-E481-4446-AA9B-2D6D59DC0A5F}" destId="{D438AA14-7CFC-403A-9C91-958F2E6CCFE7}" srcOrd="2" destOrd="0" presId="urn:microsoft.com/office/officeart/2018/2/layout/IconVerticalSolidList"/>
    <dgm:cxn modelId="{E5E905E9-5F05-4A2C-851A-7B58755C3713}" type="presParOf" srcId="{BA44A02E-E481-4446-AA9B-2D6D59DC0A5F}" destId="{8C69A84A-1C73-43E9-8AB7-E3E9346E73C1}" srcOrd="3" destOrd="0" presId="urn:microsoft.com/office/officeart/2018/2/layout/IconVerticalSolidList"/>
    <dgm:cxn modelId="{94A9ADB2-3027-49F2-ABEA-6CDAAACFFC82}" type="presParOf" srcId="{71D5F0BB-02B9-4317-BFC4-A51708490F4D}" destId="{F428C464-EEA0-4BFE-A2BC-4D2746CDB1CB}" srcOrd="3" destOrd="0" presId="urn:microsoft.com/office/officeart/2018/2/layout/IconVerticalSolidList"/>
    <dgm:cxn modelId="{079A295A-013F-42E8-82C4-84C70D419949}" type="presParOf" srcId="{71D5F0BB-02B9-4317-BFC4-A51708490F4D}" destId="{ABC91896-2456-465D-9003-B353C030F0BE}" srcOrd="4" destOrd="0" presId="urn:microsoft.com/office/officeart/2018/2/layout/IconVerticalSolidList"/>
    <dgm:cxn modelId="{764269F7-2EA2-4D4B-B830-D6EFA3AB3A90}" type="presParOf" srcId="{ABC91896-2456-465D-9003-B353C030F0BE}" destId="{C6E73F76-C766-4603-9560-8D675DBBE75C}" srcOrd="0" destOrd="0" presId="urn:microsoft.com/office/officeart/2018/2/layout/IconVerticalSolidList"/>
    <dgm:cxn modelId="{5970004E-9E45-4B01-9718-A273BCBEB930}" type="presParOf" srcId="{ABC91896-2456-465D-9003-B353C030F0BE}" destId="{78E7AC56-BC05-44CF-A4EC-245F936BF7AB}" srcOrd="1" destOrd="0" presId="urn:microsoft.com/office/officeart/2018/2/layout/IconVerticalSolidList"/>
    <dgm:cxn modelId="{CBDC0144-7E27-4416-8576-692FF4F22377}" type="presParOf" srcId="{ABC91896-2456-465D-9003-B353C030F0BE}" destId="{10A62BB3-7726-47CE-A7BC-54BB5E585B40}" srcOrd="2" destOrd="0" presId="urn:microsoft.com/office/officeart/2018/2/layout/IconVerticalSolidList"/>
    <dgm:cxn modelId="{CE6A29C2-D301-4753-B524-9386EE8DD462}" type="presParOf" srcId="{ABC91896-2456-465D-9003-B353C030F0BE}" destId="{31FA5593-18D3-4FE0-9AB5-EDA8F78426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A4CAD-119D-419D-9DD4-DD7D6F245951}">
      <dsp:nvSpPr>
        <dsp:cNvPr id="0" name=""/>
        <dsp:cNvSpPr/>
      </dsp:nvSpPr>
      <dsp:spPr>
        <a:xfrm>
          <a:off x="0" y="0"/>
          <a:ext cx="17876520" cy="3916204"/>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latin typeface="Poppins" panose="00000500000000000000" pitchFamily="2" charset="0"/>
              <a:cs typeface="Poppins" panose="00000500000000000000" pitchFamily="2" charset="0"/>
            </a:rPr>
            <a:t>Problems → Needs → Business Opportunities</a:t>
          </a:r>
        </a:p>
        <a:p>
          <a:pPr marL="0" lvl="0" indent="0" algn="l" defTabSz="1511300">
            <a:lnSpc>
              <a:spcPct val="90000"/>
            </a:lnSpc>
            <a:spcBef>
              <a:spcPct val="0"/>
            </a:spcBef>
            <a:spcAft>
              <a:spcPct val="35000"/>
            </a:spcAft>
            <a:buNone/>
          </a:pPr>
          <a:r>
            <a:rPr lang="en-US" sz="3400" i="1" kern="1200" dirty="0">
              <a:latin typeface="Poppins" panose="00000500000000000000" pitchFamily="2" charset="0"/>
              <a:cs typeface="Poppins" panose="00000500000000000000" pitchFamily="2" charset="0"/>
            </a:rPr>
            <a:t>Every problem represents an unmet need, which is a potential business opportunity.</a:t>
          </a:r>
        </a:p>
      </dsp:txBody>
      <dsp:txXfrm>
        <a:off x="114702" y="114702"/>
        <a:ext cx="13828816" cy="3686800"/>
      </dsp:txXfrm>
    </dsp:sp>
    <dsp:sp modelId="{FD62C3DB-D7C3-408D-B8FD-D9785B75CB80}">
      <dsp:nvSpPr>
        <dsp:cNvPr id="0" name=""/>
        <dsp:cNvSpPr/>
      </dsp:nvSpPr>
      <dsp:spPr>
        <a:xfrm>
          <a:off x="3154679" y="4786471"/>
          <a:ext cx="17876520" cy="3916204"/>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dirty="0">
              <a:latin typeface="Poppins" panose="00000500000000000000" pitchFamily="2" charset="0"/>
              <a:cs typeface="Poppins" panose="00000500000000000000" pitchFamily="2" charset="0"/>
            </a:rPr>
            <a:t>Example Problem:</a:t>
          </a:r>
          <a:r>
            <a:rPr lang="en-US" sz="3400" kern="1200" dirty="0">
              <a:latin typeface="Poppins" panose="00000500000000000000" pitchFamily="2" charset="0"/>
              <a:cs typeface="Poppins" panose="00000500000000000000" pitchFamily="2" charset="0"/>
            </a:rPr>
            <a:t> Lack of variety in the beer market.</a:t>
          </a:r>
        </a:p>
        <a:p>
          <a:pPr marL="0" lvl="0" indent="0" algn="l" defTabSz="1511300">
            <a:lnSpc>
              <a:spcPct val="90000"/>
            </a:lnSpc>
            <a:spcBef>
              <a:spcPct val="0"/>
            </a:spcBef>
            <a:spcAft>
              <a:spcPct val="35000"/>
            </a:spcAft>
            <a:buNone/>
          </a:pPr>
          <a:r>
            <a:rPr lang="en-US" sz="3400" b="1" kern="1200" dirty="0">
              <a:latin typeface="Poppins" panose="00000500000000000000" pitchFamily="2" charset="0"/>
              <a:cs typeface="Poppins" panose="00000500000000000000" pitchFamily="2" charset="0"/>
            </a:rPr>
            <a:t>Opportunity: </a:t>
          </a:r>
          <a:r>
            <a:rPr lang="en-US" sz="3400" kern="1200" dirty="0">
              <a:latin typeface="Poppins" panose="00000500000000000000" pitchFamily="2" charset="0"/>
              <a:cs typeface="Poppins" panose="00000500000000000000" pitchFamily="2" charset="0"/>
            </a:rPr>
            <a:t>Cater to the consumer segment that values differentiated beer.</a:t>
          </a:r>
        </a:p>
        <a:p>
          <a:pPr marL="0" lvl="0" indent="0" algn="l" defTabSz="1511300">
            <a:lnSpc>
              <a:spcPct val="90000"/>
            </a:lnSpc>
            <a:spcBef>
              <a:spcPct val="0"/>
            </a:spcBef>
            <a:spcAft>
              <a:spcPct val="35000"/>
            </a:spcAft>
            <a:buNone/>
          </a:pPr>
          <a:r>
            <a:rPr lang="en-US" sz="3400" b="1" kern="1200" dirty="0">
              <a:latin typeface="Poppins" panose="00000500000000000000" pitchFamily="2" charset="0"/>
              <a:cs typeface="Poppins" panose="00000500000000000000" pitchFamily="2" charset="0"/>
            </a:rPr>
            <a:t>Solution:</a:t>
          </a:r>
          <a:r>
            <a:rPr lang="en-US" sz="3400" kern="1200" dirty="0">
              <a:latin typeface="Poppins" panose="00000500000000000000" pitchFamily="2" charset="0"/>
              <a:cs typeface="Poppins" panose="00000500000000000000" pitchFamily="2" charset="0"/>
            </a:rPr>
            <a:t> Craft brewer that focuses on sourcing local ingredients</a:t>
          </a:r>
        </a:p>
      </dsp:txBody>
      <dsp:txXfrm>
        <a:off x="3269381" y="4901173"/>
        <a:ext cx="11946903" cy="3686800"/>
      </dsp:txXfrm>
    </dsp:sp>
    <dsp:sp modelId="{DA3C51B5-5791-4130-964F-DCDFD5E89304}">
      <dsp:nvSpPr>
        <dsp:cNvPr id="0" name=""/>
        <dsp:cNvSpPr/>
      </dsp:nvSpPr>
      <dsp:spPr>
        <a:xfrm>
          <a:off x="15330987" y="3078571"/>
          <a:ext cx="2545532" cy="2545532"/>
        </a:xfrm>
        <a:prstGeom prst="downArrow">
          <a:avLst>
            <a:gd name="adj1" fmla="val 55000"/>
            <a:gd name="adj2" fmla="val 45000"/>
          </a:avLst>
        </a:prstGeom>
        <a:solidFill>
          <a:schemeClr val="lt1">
            <a:alpha val="90000"/>
            <a:tint val="40000"/>
            <a:hueOff val="0"/>
            <a:satOff val="0"/>
            <a:lumOff val="0"/>
            <a:alphaOff val="0"/>
          </a:schemeClr>
        </a:soli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5903732" y="3078571"/>
        <a:ext cx="1400042" cy="1915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1063"/>
          <a:ext cx="21031200" cy="24894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53045" y="561180"/>
          <a:ext cx="1369173" cy="136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875263" y="1063"/>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Health-Conscious Consumers: These are consumers who prioritize healthy living and nutrition. </a:t>
          </a:r>
        </a:p>
      </dsp:txBody>
      <dsp:txXfrm>
        <a:off x="2875263" y="1063"/>
        <a:ext cx="18155936" cy="2489405"/>
      </dsp:txXfrm>
    </dsp:sp>
    <dsp:sp modelId="{A7140A2E-1705-4FC4-A598-331CB181B586}">
      <dsp:nvSpPr>
        <dsp:cNvPr id="0" name=""/>
        <dsp:cNvSpPr/>
      </dsp:nvSpPr>
      <dsp:spPr>
        <a:xfrm>
          <a:off x="0" y="3112821"/>
          <a:ext cx="21031200" cy="24894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53045" y="3672937"/>
          <a:ext cx="1369173" cy="136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875263" y="3112821"/>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Families: Families with young children looking for nutritious options for their families.</a:t>
          </a:r>
        </a:p>
      </dsp:txBody>
      <dsp:txXfrm>
        <a:off x="2875263" y="3112821"/>
        <a:ext cx="18155936" cy="2489405"/>
      </dsp:txXfrm>
    </dsp:sp>
    <dsp:sp modelId="{7F9C411F-80E1-49F7-BDD0-965F6707C8A3}">
      <dsp:nvSpPr>
        <dsp:cNvPr id="0" name=""/>
        <dsp:cNvSpPr/>
      </dsp:nvSpPr>
      <dsp:spPr>
        <a:xfrm>
          <a:off x="0" y="6224578"/>
          <a:ext cx="21031200" cy="24894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CFB02-797E-4417-AF5F-7E780BB00014}">
      <dsp:nvSpPr>
        <dsp:cNvPr id="0" name=""/>
        <dsp:cNvSpPr/>
      </dsp:nvSpPr>
      <dsp:spPr>
        <a:xfrm>
          <a:off x="753045" y="6784694"/>
          <a:ext cx="1369173" cy="136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DBA85-4951-4CC5-9831-4BBE4EF955D9}">
      <dsp:nvSpPr>
        <dsp:cNvPr id="0" name=""/>
        <dsp:cNvSpPr/>
      </dsp:nvSpPr>
      <dsp:spPr>
        <a:xfrm>
          <a:off x="2875263" y="6224578"/>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Pet Owners: Pet owners who are looking for high-quality food and nutrition for their pets.</a:t>
          </a:r>
        </a:p>
      </dsp:txBody>
      <dsp:txXfrm>
        <a:off x="2875263" y="6224578"/>
        <a:ext cx="18155936" cy="24894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1063"/>
          <a:ext cx="21031200" cy="24894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53045" y="561180"/>
          <a:ext cx="1369173" cy="136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875263" y="1063"/>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Health-Conscious Consumers: Find nutritious, healthy, and scientifically backed food products that support overall well-being.</a:t>
          </a:r>
        </a:p>
      </dsp:txBody>
      <dsp:txXfrm>
        <a:off x="2875263" y="1063"/>
        <a:ext cx="18155936" cy="2489405"/>
      </dsp:txXfrm>
    </dsp:sp>
    <dsp:sp modelId="{A7140A2E-1705-4FC4-A598-331CB181B586}">
      <dsp:nvSpPr>
        <dsp:cNvPr id="0" name=""/>
        <dsp:cNvSpPr/>
      </dsp:nvSpPr>
      <dsp:spPr>
        <a:xfrm>
          <a:off x="0" y="3112821"/>
          <a:ext cx="21031200" cy="24894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53045" y="3672937"/>
          <a:ext cx="1369173" cy="136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875263" y="3112821"/>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Families: Ensure their children and family have access to safe, nutritious, and convenient food options.</a:t>
          </a:r>
        </a:p>
      </dsp:txBody>
      <dsp:txXfrm>
        <a:off x="2875263" y="3112821"/>
        <a:ext cx="18155936" cy="2489405"/>
      </dsp:txXfrm>
    </dsp:sp>
    <dsp:sp modelId="{7F9C411F-80E1-49F7-BDD0-965F6707C8A3}">
      <dsp:nvSpPr>
        <dsp:cNvPr id="0" name=""/>
        <dsp:cNvSpPr/>
      </dsp:nvSpPr>
      <dsp:spPr>
        <a:xfrm>
          <a:off x="0" y="6224578"/>
          <a:ext cx="21031200" cy="24894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CFB02-797E-4417-AF5F-7E780BB00014}">
      <dsp:nvSpPr>
        <dsp:cNvPr id="0" name=""/>
        <dsp:cNvSpPr/>
      </dsp:nvSpPr>
      <dsp:spPr>
        <a:xfrm>
          <a:off x="753045" y="6784694"/>
          <a:ext cx="1369173" cy="136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DBA85-4951-4CC5-9831-4BBE4EF955D9}">
      <dsp:nvSpPr>
        <dsp:cNvPr id="0" name=""/>
        <dsp:cNvSpPr/>
      </dsp:nvSpPr>
      <dsp:spPr>
        <a:xfrm>
          <a:off x="2875263" y="6224578"/>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Pet Owners: Provide high-quality, nutritious food for their pets.</a:t>
          </a:r>
        </a:p>
      </dsp:txBody>
      <dsp:txXfrm>
        <a:off x="2875263" y="6224578"/>
        <a:ext cx="18155936" cy="24894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7629"/>
          <a:ext cx="21031200" cy="25140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60488" y="573282"/>
          <a:ext cx="1384057" cy="138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905033" y="7629"/>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kern="1200" dirty="0"/>
            <a:t>Health-Conscious Consumers</a:t>
          </a:r>
          <a:r>
            <a:rPr lang="en-US" sz="4800" kern="1200"/>
            <a:t>: Difficulty finding truly healthy products in the market; concern over ingredient quality and misleading labels.</a:t>
          </a:r>
          <a:endParaRPr lang="en-US" sz="4800" kern="1200" dirty="0"/>
        </a:p>
      </dsp:txBody>
      <dsp:txXfrm>
        <a:off x="2905033" y="7629"/>
        <a:ext cx="17934454" cy="2516467"/>
      </dsp:txXfrm>
    </dsp:sp>
    <dsp:sp modelId="{A7140A2E-1705-4FC4-A598-331CB181B586}">
      <dsp:nvSpPr>
        <dsp:cNvPr id="0" name=""/>
        <dsp:cNvSpPr/>
      </dsp:nvSpPr>
      <dsp:spPr>
        <a:xfrm>
          <a:off x="0" y="3099290"/>
          <a:ext cx="21031200" cy="25140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60488" y="3664942"/>
          <a:ext cx="1384057" cy="138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905033" y="3099290"/>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kern="1200" dirty="0"/>
            <a:t>Families</a:t>
          </a:r>
          <a:r>
            <a:rPr lang="en-US" sz="4800" kern="1200"/>
            <a:t>: Balancing nutrition with convenience and affordability.</a:t>
          </a:r>
          <a:endParaRPr lang="en-US" sz="4800" kern="1200" dirty="0"/>
        </a:p>
      </dsp:txBody>
      <dsp:txXfrm>
        <a:off x="2905033" y="3099290"/>
        <a:ext cx="17934454" cy="2516467"/>
      </dsp:txXfrm>
    </dsp:sp>
    <dsp:sp modelId="{7F9C411F-80E1-49F7-BDD0-965F6707C8A3}">
      <dsp:nvSpPr>
        <dsp:cNvPr id="0" name=""/>
        <dsp:cNvSpPr/>
      </dsp:nvSpPr>
      <dsp:spPr>
        <a:xfrm>
          <a:off x="0" y="6190950"/>
          <a:ext cx="21031200" cy="25140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CFB02-797E-4417-AF5F-7E780BB00014}">
      <dsp:nvSpPr>
        <dsp:cNvPr id="0" name=""/>
        <dsp:cNvSpPr/>
      </dsp:nvSpPr>
      <dsp:spPr>
        <a:xfrm>
          <a:off x="760488" y="6756602"/>
          <a:ext cx="1384057" cy="138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DBA85-4951-4CC5-9831-4BBE4EF955D9}">
      <dsp:nvSpPr>
        <dsp:cNvPr id="0" name=""/>
        <dsp:cNvSpPr/>
      </dsp:nvSpPr>
      <dsp:spPr>
        <a:xfrm>
          <a:off x="2905033" y="6190950"/>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kern="1200" dirty="0"/>
            <a:t>Pet Owners: Ensuring pet food is safe, nutritious, and cost-effective.</a:t>
          </a:r>
        </a:p>
      </dsp:txBody>
      <dsp:txXfrm>
        <a:off x="2905033" y="6190950"/>
        <a:ext cx="17934454" cy="2516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1063"/>
          <a:ext cx="21031200" cy="24894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53045" y="561180"/>
          <a:ext cx="1369173" cy="136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875263" y="1063"/>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Health-Conscious Consumers: Access to reliable, nutritious, and well-researched food products that support long-term health.</a:t>
          </a:r>
        </a:p>
      </dsp:txBody>
      <dsp:txXfrm>
        <a:off x="2875263" y="1063"/>
        <a:ext cx="18155936" cy="2489405"/>
      </dsp:txXfrm>
    </dsp:sp>
    <dsp:sp modelId="{A7140A2E-1705-4FC4-A598-331CB181B586}">
      <dsp:nvSpPr>
        <dsp:cNvPr id="0" name=""/>
        <dsp:cNvSpPr/>
      </dsp:nvSpPr>
      <dsp:spPr>
        <a:xfrm>
          <a:off x="0" y="3112821"/>
          <a:ext cx="21031200" cy="24894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53045" y="3672937"/>
          <a:ext cx="1369173" cy="136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875263" y="3112821"/>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Families: Convenient, affordable, and nutritious food options that children enjoy and parents trust.</a:t>
          </a:r>
        </a:p>
      </dsp:txBody>
      <dsp:txXfrm>
        <a:off x="2875263" y="3112821"/>
        <a:ext cx="18155936" cy="2489405"/>
      </dsp:txXfrm>
    </dsp:sp>
    <dsp:sp modelId="{7F9C411F-80E1-49F7-BDD0-965F6707C8A3}">
      <dsp:nvSpPr>
        <dsp:cNvPr id="0" name=""/>
        <dsp:cNvSpPr/>
      </dsp:nvSpPr>
      <dsp:spPr>
        <a:xfrm>
          <a:off x="0" y="6224578"/>
          <a:ext cx="21031200" cy="24894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CFB02-797E-4417-AF5F-7E780BB00014}">
      <dsp:nvSpPr>
        <dsp:cNvPr id="0" name=""/>
        <dsp:cNvSpPr/>
      </dsp:nvSpPr>
      <dsp:spPr>
        <a:xfrm>
          <a:off x="753045" y="6784694"/>
          <a:ext cx="1369173" cy="136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DBA85-4951-4CC5-9831-4BBE4EF955D9}">
      <dsp:nvSpPr>
        <dsp:cNvPr id="0" name=""/>
        <dsp:cNvSpPr/>
      </dsp:nvSpPr>
      <dsp:spPr>
        <a:xfrm>
          <a:off x="2875263" y="6224578"/>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Pet Owners: Assurance that their pets are eating food that is safe, healthy, and tailored to their nutritional needs.</a:t>
          </a:r>
        </a:p>
      </dsp:txBody>
      <dsp:txXfrm>
        <a:off x="2875263" y="6224578"/>
        <a:ext cx="18155936" cy="24894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7629"/>
          <a:ext cx="21031200" cy="25140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60488" y="573282"/>
          <a:ext cx="1384057" cy="138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905033" y="7629"/>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b="0" kern="1200" dirty="0"/>
            <a:t>Nestlé Health Science Products: A range of products designed to improve overall well-being.</a:t>
          </a:r>
        </a:p>
      </dsp:txBody>
      <dsp:txXfrm>
        <a:off x="2905033" y="7629"/>
        <a:ext cx="17934454" cy="2516467"/>
      </dsp:txXfrm>
    </dsp:sp>
    <dsp:sp modelId="{A7140A2E-1705-4FC4-A598-331CB181B586}">
      <dsp:nvSpPr>
        <dsp:cNvPr id="0" name=""/>
        <dsp:cNvSpPr/>
      </dsp:nvSpPr>
      <dsp:spPr>
        <a:xfrm>
          <a:off x="0" y="3099290"/>
          <a:ext cx="21031200" cy="25140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60488" y="3664942"/>
          <a:ext cx="1384057" cy="138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905033" y="3099290"/>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kern="1200" dirty="0"/>
            <a:t>Nestle Baby Foods: Catering to families looking for nutritious, safe, and easy-to-prepare meals for their children.</a:t>
          </a:r>
        </a:p>
      </dsp:txBody>
      <dsp:txXfrm>
        <a:off x="2905033" y="3099290"/>
        <a:ext cx="17934454" cy="2516467"/>
      </dsp:txXfrm>
    </dsp:sp>
    <dsp:sp modelId="{C6E73F76-C766-4603-9560-8D675DBBE75C}">
      <dsp:nvSpPr>
        <dsp:cNvPr id="0" name=""/>
        <dsp:cNvSpPr/>
      </dsp:nvSpPr>
      <dsp:spPr>
        <a:xfrm>
          <a:off x="0" y="6190950"/>
          <a:ext cx="21031200" cy="25140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7AC56-BC05-44CF-A4EC-245F936BF7AB}">
      <dsp:nvSpPr>
        <dsp:cNvPr id="0" name=""/>
        <dsp:cNvSpPr/>
      </dsp:nvSpPr>
      <dsp:spPr>
        <a:xfrm>
          <a:off x="761231" y="6756602"/>
          <a:ext cx="1384057" cy="138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A5593-18D3-4FE0-9AB5-EDA8F784262F}">
      <dsp:nvSpPr>
        <dsp:cNvPr id="0" name=""/>
        <dsp:cNvSpPr/>
      </dsp:nvSpPr>
      <dsp:spPr>
        <a:xfrm>
          <a:off x="2906520" y="6190950"/>
          <a:ext cx="17934454" cy="2516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326" tIns="266326" rIns="266326" bIns="266326" numCol="1" spcCol="1270" anchor="ctr" anchorCtr="0">
          <a:noAutofit/>
        </a:bodyPr>
        <a:lstStyle/>
        <a:p>
          <a:pPr marL="0" lvl="0" indent="0" algn="l" defTabSz="2133600">
            <a:lnSpc>
              <a:spcPct val="100000"/>
            </a:lnSpc>
            <a:spcBef>
              <a:spcPct val="0"/>
            </a:spcBef>
            <a:spcAft>
              <a:spcPct val="35000"/>
            </a:spcAft>
            <a:buNone/>
          </a:pPr>
          <a:r>
            <a:rPr lang="en-US" sz="4800" kern="1200" dirty="0"/>
            <a:t>Purina Pro Plan Veterinary Diets: Formulated to meet the health needs of pets dealing with conditions like obesity and kidney disease.</a:t>
          </a:r>
        </a:p>
      </dsp:txBody>
      <dsp:txXfrm>
        <a:off x="2906520" y="6190950"/>
        <a:ext cx="17934454" cy="25164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5318"/>
          <a:ext cx="21031200" cy="23406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08056" y="531971"/>
          <a:ext cx="1288633" cy="1287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704746" y="5318"/>
          <a:ext cx="18244529" cy="2486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205" tIns="263205" rIns="263205" bIns="263205" numCol="1" spcCol="1270" anchor="ctr" anchorCtr="0">
          <a:noAutofit/>
        </a:bodyPr>
        <a:lstStyle/>
        <a:p>
          <a:pPr marL="0" lvl="0" indent="0" algn="l" defTabSz="1955800">
            <a:lnSpc>
              <a:spcPct val="100000"/>
            </a:lnSpc>
            <a:spcBef>
              <a:spcPct val="0"/>
            </a:spcBef>
            <a:spcAft>
              <a:spcPct val="35000"/>
            </a:spcAft>
            <a:buNone/>
          </a:pPr>
          <a:r>
            <a:rPr lang="en-US" sz="4400" b="0" kern="1200" dirty="0"/>
            <a:t>Relieves the pain of uncertainty about the nutritional value of food. They offer scientifically-backed nutrition solutions that support specific health goals (e.g., weight management, aging, diabetes).</a:t>
          </a:r>
        </a:p>
      </dsp:txBody>
      <dsp:txXfrm>
        <a:off x="2704746" y="5318"/>
        <a:ext cx="18244529" cy="2486974"/>
      </dsp:txXfrm>
    </dsp:sp>
    <dsp:sp modelId="{A7140A2E-1705-4FC4-A598-331CB181B586}">
      <dsp:nvSpPr>
        <dsp:cNvPr id="0" name=""/>
        <dsp:cNvSpPr/>
      </dsp:nvSpPr>
      <dsp:spPr>
        <a:xfrm>
          <a:off x="0" y="3114036"/>
          <a:ext cx="21031200" cy="23406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08056" y="3640690"/>
          <a:ext cx="1288633" cy="1287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704746" y="3114036"/>
          <a:ext cx="18244529" cy="2486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205" tIns="263205" rIns="263205" bIns="263205" numCol="1" spcCol="1270" anchor="ctr" anchorCtr="0">
          <a:noAutofit/>
        </a:bodyPr>
        <a:lstStyle/>
        <a:p>
          <a:pPr marL="0" lvl="0" indent="0" algn="l" defTabSz="1955800">
            <a:lnSpc>
              <a:spcPct val="100000"/>
            </a:lnSpc>
            <a:spcBef>
              <a:spcPct val="0"/>
            </a:spcBef>
            <a:spcAft>
              <a:spcPct val="35000"/>
            </a:spcAft>
            <a:buNone/>
          </a:pPr>
          <a:r>
            <a:rPr lang="en-US" sz="4400" kern="1200" dirty="0"/>
            <a:t>Eliminates worry about nutritional deficiencies, ensuring that parents can provide nutritious food for their children.</a:t>
          </a:r>
        </a:p>
      </dsp:txBody>
      <dsp:txXfrm>
        <a:off x="2704746" y="3114036"/>
        <a:ext cx="18244529" cy="2486974"/>
      </dsp:txXfrm>
    </dsp:sp>
    <dsp:sp modelId="{C6E73F76-C766-4603-9560-8D675DBBE75C}">
      <dsp:nvSpPr>
        <dsp:cNvPr id="0" name=""/>
        <dsp:cNvSpPr/>
      </dsp:nvSpPr>
      <dsp:spPr>
        <a:xfrm>
          <a:off x="0" y="6222755"/>
          <a:ext cx="21031200" cy="234068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7AC56-BC05-44CF-A4EC-245F936BF7AB}">
      <dsp:nvSpPr>
        <dsp:cNvPr id="0" name=""/>
        <dsp:cNvSpPr/>
      </dsp:nvSpPr>
      <dsp:spPr>
        <a:xfrm>
          <a:off x="708056" y="6749408"/>
          <a:ext cx="1288633" cy="1287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A5593-18D3-4FE0-9AB5-EDA8F784262F}">
      <dsp:nvSpPr>
        <dsp:cNvPr id="0" name=""/>
        <dsp:cNvSpPr/>
      </dsp:nvSpPr>
      <dsp:spPr>
        <a:xfrm>
          <a:off x="2704746" y="6222755"/>
          <a:ext cx="18244529" cy="2486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205" tIns="263205" rIns="263205" bIns="263205" numCol="1" spcCol="1270" anchor="ctr" anchorCtr="0">
          <a:noAutofit/>
        </a:bodyPr>
        <a:lstStyle/>
        <a:p>
          <a:pPr marL="0" lvl="0" indent="0" algn="l" defTabSz="1955800">
            <a:lnSpc>
              <a:spcPct val="100000"/>
            </a:lnSpc>
            <a:spcBef>
              <a:spcPct val="0"/>
            </a:spcBef>
            <a:spcAft>
              <a:spcPct val="35000"/>
            </a:spcAft>
            <a:buNone/>
          </a:pPr>
          <a:r>
            <a:rPr lang="en-US" sz="4400" kern="1200" dirty="0"/>
            <a:t>Relieves the pain of ensuring their pets receive high-quality, nutritious food that contributes to long-term health and well-being.</a:t>
          </a:r>
        </a:p>
      </dsp:txBody>
      <dsp:txXfrm>
        <a:off x="2704746" y="6222755"/>
        <a:ext cx="18244529" cy="24869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1063"/>
          <a:ext cx="21031200" cy="24894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53045" y="561180"/>
          <a:ext cx="1369173" cy="1369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875263" y="1063"/>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b="0" kern="1200" dirty="0"/>
            <a:t>Improve overall well-being with credibly backed functional foods.</a:t>
          </a:r>
        </a:p>
      </dsp:txBody>
      <dsp:txXfrm>
        <a:off x="2875263" y="1063"/>
        <a:ext cx="18155936" cy="2489405"/>
      </dsp:txXfrm>
    </dsp:sp>
    <dsp:sp modelId="{A7140A2E-1705-4FC4-A598-331CB181B586}">
      <dsp:nvSpPr>
        <dsp:cNvPr id="0" name=""/>
        <dsp:cNvSpPr/>
      </dsp:nvSpPr>
      <dsp:spPr>
        <a:xfrm>
          <a:off x="0" y="3112821"/>
          <a:ext cx="21031200" cy="24894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53045" y="3672937"/>
          <a:ext cx="1369173" cy="1369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875263" y="3112821"/>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Provide balanced, easy-to-prepare meals for your children.</a:t>
          </a:r>
        </a:p>
      </dsp:txBody>
      <dsp:txXfrm>
        <a:off x="2875263" y="3112821"/>
        <a:ext cx="18155936" cy="2489405"/>
      </dsp:txXfrm>
    </dsp:sp>
    <dsp:sp modelId="{C6E73F76-C766-4603-9560-8D675DBBE75C}">
      <dsp:nvSpPr>
        <dsp:cNvPr id="0" name=""/>
        <dsp:cNvSpPr/>
      </dsp:nvSpPr>
      <dsp:spPr>
        <a:xfrm>
          <a:off x="0" y="6224578"/>
          <a:ext cx="21031200" cy="24894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7AC56-BC05-44CF-A4EC-245F936BF7AB}">
      <dsp:nvSpPr>
        <dsp:cNvPr id="0" name=""/>
        <dsp:cNvSpPr/>
      </dsp:nvSpPr>
      <dsp:spPr>
        <a:xfrm>
          <a:off x="753045" y="6784694"/>
          <a:ext cx="1369173" cy="1369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A5593-18D3-4FE0-9AB5-EDA8F784262F}">
      <dsp:nvSpPr>
        <dsp:cNvPr id="0" name=""/>
        <dsp:cNvSpPr/>
      </dsp:nvSpPr>
      <dsp:spPr>
        <a:xfrm>
          <a:off x="2875263" y="6224578"/>
          <a:ext cx="18155936" cy="248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462" tIns="263462" rIns="263462" bIns="263462" numCol="1" spcCol="1270" anchor="ctr" anchorCtr="0">
          <a:noAutofit/>
        </a:bodyPr>
        <a:lstStyle/>
        <a:p>
          <a:pPr marL="0" lvl="0" indent="0" algn="l" defTabSz="2133600">
            <a:lnSpc>
              <a:spcPct val="100000"/>
            </a:lnSpc>
            <a:spcBef>
              <a:spcPct val="0"/>
            </a:spcBef>
            <a:spcAft>
              <a:spcPct val="35000"/>
            </a:spcAft>
            <a:buNone/>
          </a:pPr>
          <a:r>
            <a:rPr lang="en-US" sz="4800" kern="1200" dirty="0"/>
            <a:t>Scientifically formulated pet food that supports various health needs, from weight management to digestive health.</a:t>
          </a:r>
        </a:p>
      </dsp:txBody>
      <dsp:txXfrm>
        <a:off x="2875263" y="6224578"/>
        <a:ext cx="18155936" cy="24894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E17E2-4A41-4F27-9406-9B4741EAB951}">
      <dsp:nvSpPr>
        <dsp:cNvPr id="0" name=""/>
        <dsp:cNvSpPr/>
      </dsp:nvSpPr>
      <dsp:spPr>
        <a:xfrm>
          <a:off x="0" y="5597"/>
          <a:ext cx="21031200" cy="254976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AD66-0575-4FF6-9BAD-FE8D35F5BBCB}">
      <dsp:nvSpPr>
        <dsp:cNvPr id="0" name=""/>
        <dsp:cNvSpPr/>
      </dsp:nvSpPr>
      <dsp:spPr>
        <a:xfrm>
          <a:off x="771304" y="579294"/>
          <a:ext cx="1403741" cy="1402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7EFB7-6F62-439F-9A14-1CD8871DFB8B}">
      <dsp:nvSpPr>
        <dsp:cNvPr id="0" name=""/>
        <dsp:cNvSpPr/>
      </dsp:nvSpPr>
      <dsp:spPr>
        <a:xfrm>
          <a:off x="2946349" y="5597"/>
          <a:ext cx="17733032" cy="255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114" tIns="270114" rIns="270114" bIns="270114" numCol="1" spcCol="1270" anchor="ctr" anchorCtr="0">
          <a:noAutofit/>
        </a:bodyPr>
        <a:lstStyle/>
        <a:p>
          <a:pPr marL="0" lvl="0" indent="0" algn="l" defTabSz="1778000">
            <a:lnSpc>
              <a:spcPct val="100000"/>
            </a:lnSpc>
            <a:spcBef>
              <a:spcPct val="0"/>
            </a:spcBef>
            <a:spcAft>
              <a:spcPct val="35000"/>
            </a:spcAft>
            <a:buNone/>
          </a:pPr>
          <a:r>
            <a:rPr lang="en-US" sz="4000" kern="1200" dirty="0"/>
            <a:t>Health-Conscious Consumers: These are consumers who prioritize healthy living and nutrition. Nestlé caters to this segment with products such as Nestlé Pure Life water, Nestlé Health Science nutrition products, and Lean Cuisine frozen meals.</a:t>
          </a:r>
        </a:p>
      </dsp:txBody>
      <dsp:txXfrm>
        <a:off x="2946349" y="5597"/>
        <a:ext cx="17733032" cy="2552257"/>
      </dsp:txXfrm>
    </dsp:sp>
    <dsp:sp modelId="{A7140A2E-1705-4FC4-A598-331CB181B586}">
      <dsp:nvSpPr>
        <dsp:cNvPr id="0" name=""/>
        <dsp:cNvSpPr/>
      </dsp:nvSpPr>
      <dsp:spPr>
        <a:xfrm>
          <a:off x="0" y="3081395"/>
          <a:ext cx="21031200" cy="254976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2682F-2021-4F6F-B3F9-E9297D1065C4}">
      <dsp:nvSpPr>
        <dsp:cNvPr id="0" name=""/>
        <dsp:cNvSpPr/>
      </dsp:nvSpPr>
      <dsp:spPr>
        <a:xfrm>
          <a:off x="771304" y="3655092"/>
          <a:ext cx="1403741" cy="1402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A84A-1C73-43E9-8AB7-E3E9346E73C1}">
      <dsp:nvSpPr>
        <dsp:cNvPr id="0" name=""/>
        <dsp:cNvSpPr/>
      </dsp:nvSpPr>
      <dsp:spPr>
        <a:xfrm>
          <a:off x="2946349" y="3081395"/>
          <a:ext cx="17733032" cy="255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114" tIns="270114" rIns="270114" bIns="270114" numCol="1" spcCol="1270" anchor="ctr" anchorCtr="0">
          <a:noAutofit/>
        </a:bodyPr>
        <a:lstStyle/>
        <a:p>
          <a:pPr marL="0" lvl="0" indent="0" algn="l" defTabSz="1778000">
            <a:lnSpc>
              <a:spcPct val="100000"/>
            </a:lnSpc>
            <a:spcBef>
              <a:spcPct val="0"/>
            </a:spcBef>
            <a:spcAft>
              <a:spcPct val="35000"/>
            </a:spcAft>
            <a:buNone/>
          </a:pPr>
          <a:r>
            <a:rPr lang="en-US" sz="4000" kern="1200" dirty="0"/>
            <a:t>Families: Nestlé's product lines, such as Nido milk powder, Nesquik chocolate milk, and Nestlé infant formulas, are targeted toward families with young children looking for nutritious options for their families.</a:t>
          </a:r>
        </a:p>
      </dsp:txBody>
      <dsp:txXfrm>
        <a:off x="2946349" y="3081395"/>
        <a:ext cx="17733032" cy="2552257"/>
      </dsp:txXfrm>
    </dsp:sp>
    <dsp:sp modelId="{C6E73F76-C766-4603-9560-8D675DBBE75C}">
      <dsp:nvSpPr>
        <dsp:cNvPr id="0" name=""/>
        <dsp:cNvSpPr/>
      </dsp:nvSpPr>
      <dsp:spPr>
        <a:xfrm>
          <a:off x="0" y="6157192"/>
          <a:ext cx="21031200" cy="254976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7AC56-BC05-44CF-A4EC-245F936BF7AB}">
      <dsp:nvSpPr>
        <dsp:cNvPr id="0" name=""/>
        <dsp:cNvSpPr/>
      </dsp:nvSpPr>
      <dsp:spPr>
        <a:xfrm>
          <a:off x="771304" y="6730890"/>
          <a:ext cx="1403741" cy="1402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A5593-18D3-4FE0-9AB5-EDA8F784262F}">
      <dsp:nvSpPr>
        <dsp:cNvPr id="0" name=""/>
        <dsp:cNvSpPr/>
      </dsp:nvSpPr>
      <dsp:spPr>
        <a:xfrm>
          <a:off x="2946349" y="6157192"/>
          <a:ext cx="17733032" cy="255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114" tIns="270114" rIns="270114" bIns="270114" numCol="1" spcCol="1270" anchor="ctr" anchorCtr="0">
          <a:noAutofit/>
        </a:bodyPr>
        <a:lstStyle/>
        <a:p>
          <a:pPr marL="0" lvl="0" indent="0" algn="l" defTabSz="1778000">
            <a:lnSpc>
              <a:spcPct val="100000"/>
            </a:lnSpc>
            <a:spcBef>
              <a:spcPct val="0"/>
            </a:spcBef>
            <a:spcAft>
              <a:spcPct val="35000"/>
            </a:spcAft>
            <a:buNone/>
          </a:pPr>
          <a:r>
            <a:rPr lang="en-US" sz="4000" kern="1200" dirty="0"/>
            <a:t>Pet Owners: Through its Nestlé Purina PetCare division, the company serves pet owners who are looking for high-quality food and nutrition for their pets.</a:t>
          </a:r>
        </a:p>
      </dsp:txBody>
      <dsp:txXfrm>
        <a:off x="2946349" y="6157192"/>
        <a:ext cx="17733032" cy="255225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10/26/2025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10/26/2025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1613733" rtl="0" eaLnBrk="1" latinLnBrk="0" hangingPunct="1">
      <a:defRPr sz="2118" kern="1200">
        <a:solidFill>
          <a:schemeClr val="tx1"/>
        </a:solidFill>
        <a:latin typeface="+mn-lt"/>
        <a:ea typeface="+mn-ea"/>
        <a:cs typeface="+mn-cs"/>
      </a:defRPr>
    </a:lvl1pPr>
    <a:lvl2pPr marL="806867" algn="l" defTabSz="1613733" rtl="0" eaLnBrk="1" latinLnBrk="0" hangingPunct="1">
      <a:defRPr sz="2118" kern="1200">
        <a:solidFill>
          <a:schemeClr val="tx1"/>
        </a:solidFill>
        <a:latin typeface="+mn-lt"/>
        <a:ea typeface="+mn-ea"/>
        <a:cs typeface="+mn-cs"/>
      </a:defRPr>
    </a:lvl2pPr>
    <a:lvl3pPr marL="1613733" algn="l" defTabSz="1613733" rtl="0" eaLnBrk="1" latinLnBrk="0" hangingPunct="1">
      <a:defRPr sz="2118" kern="1200">
        <a:solidFill>
          <a:schemeClr val="tx1"/>
        </a:solidFill>
        <a:latin typeface="+mn-lt"/>
        <a:ea typeface="+mn-ea"/>
        <a:cs typeface="+mn-cs"/>
      </a:defRPr>
    </a:lvl3pPr>
    <a:lvl4pPr marL="2420600" algn="l" defTabSz="1613733" rtl="0" eaLnBrk="1" latinLnBrk="0" hangingPunct="1">
      <a:defRPr sz="2118" kern="1200">
        <a:solidFill>
          <a:schemeClr val="tx1"/>
        </a:solidFill>
        <a:latin typeface="+mn-lt"/>
        <a:ea typeface="+mn-ea"/>
        <a:cs typeface="+mn-cs"/>
      </a:defRPr>
    </a:lvl4pPr>
    <a:lvl5pPr marL="3227466" algn="l" defTabSz="1613733" rtl="0" eaLnBrk="1" latinLnBrk="0" hangingPunct="1">
      <a:defRPr sz="2118" kern="1200">
        <a:solidFill>
          <a:schemeClr val="tx1"/>
        </a:solidFill>
        <a:latin typeface="+mn-lt"/>
        <a:ea typeface="+mn-ea"/>
        <a:cs typeface="+mn-cs"/>
      </a:defRPr>
    </a:lvl5pPr>
    <a:lvl6pPr marL="4034333" algn="l" defTabSz="1613733" rtl="0" eaLnBrk="1" latinLnBrk="0" hangingPunct="1">
      <a:defRPr sz="2118" kern="1200">
        <a:solidFill>
          <a:schemeClr val="tx1"/>
        </a:solidFill>
        <a:latin typeface="+mn-lt"/>
        <a:ea typeface="+mn-ea"/>
        <a:cs typeface="+mn-cs"/>
      </a:defRPr>
    </a:lvl6pPr>
    <a:lvl7pPr marL="4841199" algn="l" defTabSz="1613733" rtl="0" eaLnBrk="1" latinLnBrk="0" hangingPunct="1">
      <a:defRPr sz="2118" kern="1200">
        <a:solidFill>
          <a:schemeClr val="tx1"/>
        </a:solidFill>
        <a:latin typeface="+mn-lt"/>
        <a:ea typeface="+mn-ea"/>
        <a:cs typeface="+mn-cs"/>
      </a:defRPr>
    </a:lvl7pPr>
    <a:lvl8pPr marL="5648066" algn="l" defTabSz="1613733" rtl="0" eaLnBrk="1" latinLnBrk="0" hangingPunct="1">
      <a:defRPr sz="2118" kern="1200">
        <a:solidFill>
          <a:schemeClr val="tx1"/>
        </a:solidFill>
        <a:latin typeface="+mn-lt"/>
        <a:ea typeface="+mn-ea"/>
        <a:cs typeface="+mn-cs"/>
      </a:defRPr>
    </a:lvl8pPr>
    <a:lvl9pPr marL="6454932" algn="l" defTabSz="1613733" rtl="0" eaLnBrk="1" latinLnBrk="0" hangingPunct="1">
      <a:defRPr sz="21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1</a:t>
            </a:fld>
            <a:endParaRPr lang="en-US"/>
          </a:p>
        </p:txBody>
      </p:sp>
    </p:spTree>
    <p:extLst>
      <p:ext uri="{BB962C8B-B14F-4D97-AF65-F5344CB8AC3E}">
        <p14:creationId xmlns:p14="http://schemas.microsoft.com/office/powerpoint/2010/main" val="2061534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Business Model Canvas shows how you connect what you do best (Value Prop) with the people who need it the most (Customer Segment). It’s about solving a real problem for your customers in a way that stands out.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F7FDA5-83FF-45A2-9049-02F3341156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52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41</a:t>
            </a:fld>
            <a:endParaRPr lang="en-US"/>
          </a:p>
        </p:txBody>
      </p:sp>
    </p:spTree>
    <p:extLst>
      <p:ext uri="{BB962C8B-B14F-4D97-AF65-F5344CB8AC3E}">
        <p14:creationId xmlns:p14="http://schemas.microsoft.com/office/powerpoint/2010/main" val="2609020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088DA-F15E-98EC-D1AC-A39ED20CB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B4E3E-A980-8EF3-2176-7A7507E1FF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7987C-D7E4-279A-AD84-E9715701BA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D8F7DD-6DDF-CDF2-CC55-1AE7E22F20CC}"/>
              </a:ext>
            </a:extLst>
          </p:cNvPr>
          <p:cNvSpPr>
            <a:spLocks noGrp="1"/>
          </p:cNvSpPr>
          <p:nvPr>
            <p:ph type="sldNum" sz="quarter" idx="5"/>
          </p:nvPr>
        </p:nvSpPr>
        <p:spPr/>
        <p:txBody>
          <a:bodyPr/>
          <a:lstStyle/>
          <a:p>
            <a:fld id="{1A032F50-0B60-B34B-8422-4E195A5AE2C1}" type="slidenum">
              <a:rPr lang="en-US" smtClean="0"/>
              <a:t>62</a:t>
            </a:fld>
            <a:endParaRPr lang="en-US"/>
          </a:p>
        </p:txBody>
      </p:sp>
    </p:spTree>
    <p:extLst>
      <p:ext uri="{BB962C8B-B14F-4D97-AF65-F5344CB8AC3E}">
        <p14:creationId xmlns:p14="http://schemas.microsoft.com/office/powerpoint/2010/main" val="1703142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63</a:t>
            </a:fld>
            <a:endParaRPr lang="en-US"/>
          </a:p>
        </p:txBody>
      </p:sp>
    </p:spTree>
    <p:extLst>
      <p:ext uri="{BB962C8B-B14F-4D97-AF65-F5344CB8AC3E}">
        <p14:creationId xmlns:p14="http://schemas.microsoft.com/office/powerpoint/2010/main" val="186558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64</a:t>
            </a:fld>
            <a:endParaRPr lang="en-US"/>
          </a:p>
        </p:txBody>
      </p:sp>
    </p:spTree>
    <p:extLst>
      <p:ext uri="{BB962C8B-B14F-4D97-AF65-F5344CB8AC3E}">
        <p14:creationId xmlns:p14="http://schemas.microsoft.com/office/powerpoint/2010/main" val="3318438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2</a:t>
            </a:fld>
            <a:endParaRPr lang="en-US"/>
          </a:p>
        </p:txBody>
      </p:sp>
    </p:spTree>
    <p:extLst>
      <p:ext uri="{BB962C8B-B14F-4D97-AF65-F5344CB8AC3E}">
        <p14:creationId xmlns:p14="http://schemas.microsoft.com/office/powerpoint/2010/main" val="208539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3</a:t>
            </a:fld>
            <a:endParaRPr lang="en-US"/>
          </a:p>
        </p:txBody>
      </p:sp>
    </p:spTree>
    <p:extLst>
      <p:ext uri="{BB962C8B-B14F-4D97-AF65-F5344CB8AC3E}">
        <p14:creationId xmlns:p14="http://schemas.microsoft.com/office/powerpoint/2010/main" val="200760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F888-FCD6-AC94-3CB4-24F17DBF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DE45A-044F-3281-0C79-29CB0FE13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57C8C-5855-4135-19CE-147A619FD3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2CE6E7-8351-3EF6-1C7F-229DBAB30B86}"/>
              </a:ext>
            </a:extLst>
          </p:cNvPr>
          <p:cNvSpPr>
            <a:spLocks noGrp="1"/>
          </p:cNvSpPr>
          <p:nvPr>
            <p:ph type="sldNum" sz="quarter" idx="5"/>
          </p:nvPr>
        </p:nvSpPr>
        <p:spPr/>
        <p:txBody>
          <a:bodyPr/>
          <a:lstStyle/>
          <a:p>
            <a:fld id="{1A032F50-0B60-B34B-8422-4E195A5AE2C1}" type="slidenum">
              <a:rPr lang="en-US" smtClean="0"/>
              <a:t>4</a:t>
            </a:fld>
            <a:endParaRPr lang="en-US"/>
          </a:p>
        </p:txBody>
      </p:sp>
    </p:spTree>
    <p:extLst>
      <p:ext uri="{BB962C8B-B14F-4D97-AF65-F5344CB8AC3E}">
        <p14:creationId xmlns:p14="http://schemas.microsoft.com/office/powerpoint/2010/main" val="1182539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F3F79-F0D1-EED9-A176-DB07FDF35E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D0705-86D7-6428-F1ED-D641831B7D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3B98D-25F8-63A2-2377-939AA15DCB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EF53C8-C95E-EAE6-8A37-A673A749B004}"/>
              </a:ext>
            </a:extLst>
          </p:cNvPr>
          <p:cNvSpPr>
            <a:spLocks noGrp="1"/>
          </p:cNvSpPr>
          <p:nvPr>
            <p:ph type="sldNum" sz="quarter" idx="5"/>
          </p:nvPr>
        </p:nvSpPr>
        <p:spPr/>
        <p:txBody>
          <a:bodyPr/>
          <a:lstStyle/>
          <a:p>
            <a:fld id="{1A032F50-0B60-B34B-8422-4E195A5AE2C1}" type="slidenum">
              <a:rPr lang="en-US" smtClean="0"/>
              <a:t>5</a:t>
            </a:fld>
            <a:endParaRPr lang="en-US"/>
          </a:p>
        </p:txBody>
      </p:sp>
    </p:spTree>
    <p:extLst>
      <p:ext uri="{BB962C8B-B14F-4D97-AF65-F5344CB8AC3E}">
        <p14:creationId xmlns:p14="http://schemas.microsoft.com/office/powerpoint/2010/main" val="138087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8399E-2EF3-E4AE-C17E-1831E5E61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E0888-8B7D-EBEC-36C1-E694E8404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434EE-DE32-B0A4-59AD-F85F45C2CD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0AC2F5-F8C3-FF6C-A0E7-5FE5B802A56F}"/>
              </a:ext>
            </a:extLst>
          </p:cNvPr>
          <p:cNvSpPr>
            <a:spLocks noGrp="1"/>
          </p:cNvSpPr>
          <p:nvPr>
            <p:ph type="sldNum" sz="quarter" idx="5"/>
          </p:nvPr>
        </p:nvSpPr>
        <p:spPr/>
        <p:txBody>
          <a:bodyPr/>
          <a:lstStyle/>
          <a:p>
            <a:fld id="{1A032F50-0B60-B34B-8422-4E195A5AE2C1}" type="slidenum">
              <a:rPr lang="en-US" smtClean="0"/>
              <a:t>6</a:t>
            </a:fld>
            <a:endParaRPr lang="en-US"/>
          </a:p>
        </p:txBody>
      </p:sp>
    </p:spTree>
    <p:extLst>
      <p:ext uri="{BB962C8B-B14F-4D97-AF65-F5344CB8AC3E}">
        <p14:creationId xmlns:p14="http://schemas.microsoft.com/office/powerpoint/2010/main" val="132101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problems as unfulfilled needs. Solving those needs is where opportunities lie. For example, many farms are facing labor shortages—this problem opens the door for robotic automation in agriculture.</a:t>
            </a:r>
          </a:p>
        </p:txBody>
      </p:sp>
      <p:sp>
        <p:nvSpPr>
          <p:cNvPr id="4" name="Slide Number Placeholder 3"/>
          <p:cNvSpPr>
            <a:spLocks noGrp="1"/>
          </p:cNvSpPr>
          <p:nvPr>
            <p:ph type="sldNum" sz="quarter" idx="5"/>
          </p:nvPr>
        </p:nvSpPr>
        <p:spPr/>
        <p:txBody>
          <a:bodyPr/>
          <a:lstStyle/>
          <a:p>
            <a:fld id="{96F7FDA5-83FF-45A2-9049-02F33411568C}" type="slidenum">
              <a:rPr lang="en-US" smtClean="0"/>
              <a:t>7</a:t>
            </a:fld>
            <a:endParaRPr lang="en-US"/>
          </a:p>
        </p:txBody>
      </p:sp>
    </p:spTree>
    <p:extLst>
      <p:ext uri="{BB962C8B-B14F-4D97-AF65-F5344CB8AC3E}">
        <p14:creationId xmlns:p14="http://schemas.microsoft.com/office/powerpoint/2010/main" val="4058078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7D25B-EBC9-BED7-C42F-5744D0232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6091C-B1E1-7082-B14A-A4A3EA127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0A1E9-F724-E4FF-9BCF-6C399C699C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B43A92-F61C-B83A-C938-000C796CC658}"/>
              </a:ext>
            </a:extLst>
          </p:cNvPr>
          <p:cNvSpPr>
            <a:spLocks noGrp="1"/>
          </p:cNvSpPr>
          <p:nvPr>
            <p:ph type="sldNum" sz="quarter" idx="5"/>
          </p:nvPr>
        </p:nvSpPr>
        <p:spPr/>
        <p:txBody>
          <a:bodyPr/>
          <a:lstStyle/>
          <a:p>
            <a:fld id="{1A032F50-0B60-B34B-8422-4E195A5AE2C1}" type="slidenum">
              <a:rPr lang="en-US" smtClean="0"/>
              <a:t>10</a:t>
            </a:fld>
            <a:endParaRPr lang="en-US"/>
          </a:p>
        </p:txBody>
      </p:sp>
    </p:spTree>
    <p:extLst>
      <p:ext uri="{BB962C8B-B14F-4D97-AF65-F5344CB8AC3E}">
        <p14:creationId xmlns:p14="http://schemas.microsoft.com/office/powerpoint/2010/main" val="270273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discovery helps define the </a:t>
            </a:r>
            <a:r>
              <a:rPr lang="en-US" b="1" dirty="0"/>
              <a:t>value proposition</a:t>
            </a:r>
            <a:r>
              <a:rPr lang="en-US" dirty="0"/>
              <a:t>, while customer segmentation focuses on </a:t>
            </a:r>
            <a:r>
              <a:rPr lang="en-US" b="1" dirty="0"/>
              <a:t>who</a:t>
            </a:r>
            <a:r>
              <a:rPr lang="en-US" dirty="0"/>
              <a:t> will benefit from the solution you’re creating. Understanding both is essential to developing a business model that delivers the right product to the right audience.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F7FDA5-83FF-45A2-9049-02F3341156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614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ertical Title-Photo">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B2362A8-B35C-6344-168F-975FC4D6023C}"/>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descr="An aerial shot of Colorado State University campus">
            <a:extLst>
              <a:ext uri="{FF2B5EF4-FFF2-40B4-BE49-F238E27FC236}">
                <a16:creationId xmlns:a16="http://schemas.microsoft.com/office/drawing/2014/main" id="{D30282C0-5A37-362D-B1DC-BFE43AC19EDD}"/>
              </a:ext>
            </a:extLst>
          </p:cNvPr>
          <p:cNvPicPr>
            <a:picLocks noChangeAspect="1"/>
          </p:cNvPicPr>
          <p:nvPr userDrawn="1"/>
        </p:nvPicPr>
        <p:blipFill>
          <a:blip r:embed="rId3"/>
          <a:stretch>
            <a:fillRect/>
          </a:stretch>
        </p:blipFill>
        <p:spPr>
          <a:xfrm>
            <a:off x="2266439" y="-1"/>
            <a:ext cx="20578871" cy="13736203"/>
          </a:xfrm>
          <a:prstGeom prst="rect">
            <a:avLst/>
          </a:prstGeom>
        </p:spPr>
      </p:pic>
      <p:pic>
        <p:nvPicPr>
          <p:cNvPr id="39" name="Picture 38" descr="Colorado State University logo">
            <a:extLst>
              <a:ext uri="{FF2B5EF4-FFF2-40B4-BE49-F238E27FC236}">
                <a16:creationId xmlns:a16="http://schemas.microsoft.com/office/drawing/2014/main" id="{05598EE9-D485-D86F-A9DF-63BBA2F49AAF}"/>
              </a:ext>
            </a:extLst>
          </p:cNvPr>
          <p:cNvPicPr>
            <a:picLocks noChangeAspect="1"/>
          </p:cNvPicPr>
          <p:nvPr userDrawn="1"/>
        </p:nvPicPr>
        <p:blipFill>
          <a:blip r:embed="rId4"/>
          <a:stretch>
            <a:fillRect/>
          </a:stretch>
        </p:blipFill>
        <p:spPr>
          <a:xfrm>
            <a:off x="2942680" y="695055"/>
            <a:ext cx="5296465" cy="3465588"/>
          </a:xfrm>
          <a:prstGeom prst="rect">
            <a:avLst/>
          </a:prstGeom>
        </p:spPr>
      </p:pic>
      <p:sp>
        <p:nvSpPr>
          <p:cNvPr id="5" name="Title 1">
            <a:extLst>
              <a:ext uri="{FF2B5EF4-FFF2-40B4-BE49-F238E27FC236}">
                <a16:creationId xmlns:a16="http://schemas.microsoft.com/office/drawing/2014/main" id="{10EED9DF-CA52-CD7D-5F2A-469D8A2F8FF9}"/>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251DD589-66DA-2560-7B34-287747EB1223}"/>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8" name="Rectangle 7">
              <a:extLst>
                <a:ext uri="{FF2B5EF4-FFF2-40B4-BE49-F238E27FC236}">
                  <a16:creationId xmlns:a16="http://schemas.microsoft.com/office/drawing/2014/main" id="{326362F0-052A-E80B-360A-0F46D76C684C}"/>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BF2DAB-1C7F-87EA-DF8A-701A4C25A3EB}"/>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F244137-7879-AF2B-2E0D-AAEA8C7DDE72}"/>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477791B-4C41-7E9E-6085-EFCADA0331E2}"/>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FC980BD-F417-0023-DD45-CB642CEB103B}"/>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75C76B-5CBC-4C1C-E590-DACB014C0D3B}"/>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D121C1-3A58-31AE-ADD8-DD8863B68FE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5"/>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122553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Green-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433AA952-0C7C-D384-ECA1-9F6FD4F558E1}"/>
              </a:ext>
            </a:extLst>
          </p:cNvPr>
          <p:cNvSpPr>
            <a:spLocks noGrp="1"/>
          </p:cNvSpPr>
          <p:nvPr>
            <p:ph type="title" hasCustomPrompt="1"/>
          </p:nvPr>
        </p:nvSpPr>
        <p:spPr>
          <a:xfrm>
            <a:off x="1703404" y="4230666"/>
            <a:ext cx="12781375" cy="2893100"/>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60B6D903-D6D9-E95F-7AEF-BBE59B0BFF86}"/>
              </a:ext>
            </a:extLst>
          </p:cNvPr>
          <p:cNvSpPr>
            <a:spLocks noGrp="1"/>
          </p:cNvSpPr>
          <p:nvPr>
            <p:ph type="body" sz="quarter" idx="10" hasCustomPrompt="1"/>
          </p:nvPr>
        </p:nvSpPr>
        <p:spPr>
          <a:xfrm>
            <a:off x="1703404" y="7615747"/>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5B9E5C18-1C92-7803-DDA7-77DDBC2095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
        <p:nvSpPr>
          <p:cNvPr id="6" name="Slide Number Placeholder 3">
            <a:extLst>
              <a:ext uri="{FF2B5EF4-FFF2-40B4-BE49-F238E27FC236}">
                <a16:creationId xmlns:a16="http://schemas.microsoft.com/office/drawing/2014/main" id="{88FFE2DF-4195-F5AF-C13C-36CE7BF15695}"/>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41084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Green">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A77D9F0-19AB-8C54-BB91-2A8C7E3977D3}"/>
              </a:ext>
            </a:extLst>
          </p:cNvPr>
          <p:cNvSpPr>
            <a:spLocks noGrp="1"/>
          </p:cNvSpPr>
          <p:nvPr>
            <p:ph type="title" hasCustomPrompt="1"/>
          </p:nvPr>
        </p:nvSpPr>
        <p:spPr>
          <a:xfrm>
            <a:off x="1703404" y="4233175"/>
            <a:ext cx="12781375" cy="2893100"/>
          </a:xfrm>
          <a:prstGeom prst="rect">
            <a:avLst/>
          </a:prstGeom>
        </p:spPr>
        <p:txBody>
          <a:bodyPr vert="horz" wrap="square" lIns="91440" tIns="91440" rIns="91440" bIns="91440" rtlCol="0" anchor="b" anchorCtr="0">
            <a:spAutoFit/>
          </a:bodyPr>
          <a:lstStyle>
            <a:lvl1pPr>
              <a:defRPr>
                <a:solidFill>
                  <a:schemeClr val="bg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1EE2248E-7F37-648B-CC77-345582D19915}"/>
              </a:ext>
            </a:extLst>
          </p:cNvPr>
          <p:cNvSpPr>
            <a:spLocks noGrp="1"/>
          </p:cNvSpPr>
          <p:nvPr>
            <p:ph type="body" sz="quarter" idx="10" hasCustomPrompt="1"/>
          </p:nvPr>
        </p:nvSpPr>
        <p:spPr>
          <a:xfrm>
            <a:off x="1703404" y="7618256"/>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43ECF808-D3BE-4641-8561-5991299CBEF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
        <p:nvSpPr>
          <p:cNvPr id="6" name="Slide Number Placeholder 3">
            <a:extLst>
              <a:ext uri="{FF2B5EF4-FFF2-40B4-BE49-F238E27FC236}">
                <a16:creationId xmlns:a16="http://schemas.microsoft.com/office/drawing/2014/main" id="{3CD1A3F4-56E6-44A2-F6BA-77EC11C8529F}"/>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86154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A485E-0E8B-9F15-5F04-03D336D7F488}"/>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14" name="Rectangle 13">
            <a:extLst>
              <a:ext uri="{FF2B5EF4-FFF2-40B4-BE49-F238E27FC236}">
                <a16:creationId xmlns:a16="http://schemas.microsoft.com/office/drawing/2014/main" id="{4AED3097-84AA-5862-F8D0-BC7207A1C562}"/>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olorado State University symbol">
            <a:extLst>
              <a:ext uri="{FF2B5EF4-FFF2-40B4-BE49-F238E27FC236}">
                <a16:creationId xmlns:a16="http://schemas.microsoft.com/office/drawing/2014/main" id="{F146F9C0-7E8C-BFF4-F322-1B9DE073D6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pic>
        <p:nvPicPr>
          <p:cNvPr id="10" name="Picture 9">
            <a:extLst>
              <a:ext uri="{FF2B5EF4-FFF2-40B4-BE49-F238E27FC236}">
                <a16:creationId xmlns:a16="http://schemas.microsoft.com/office/drawing/2014/main" id="{54A24BEA-BB70-0A76-015A-8BFD7EB868D7}"/>
              </a:ext>
              <a:ext uri="{C183D7F6-B498-43B3-948B-1728B52AA6E4}">
                <adec:decorative xmlns:adec="http://schemas.microsoft.com/office/drawing/2017/decorative" val="1"/>
              </a:ext>
            </a:extLst>
          </p:cNvPr>
          <p:cNvPicPr>
            <a:picLocks noChangeAspect="1"/>
          </p:cNvPicPr>
          <p:nvPr userDrawn="1"/>
        </p:nvPicPr>
        <p:blipFill rotWithShape="1">
          <a:blip r:embed="rId2"/>
          <a:srcRect l="15952" b="89458"/>
          <a:stretch/>
        </p:blipFill>
        <p:spPr>
          <a:xfrm>
            <a:off x="3891515" y="1"/>
            <a:ext cx="20495659" cy="1446028"/>
          </a:xfrm>
          <a:prstGeom prst="rect">
            <a:avLst/>
          </a:prstGeom>
        </p:spPr>
      </p:pic>
      <p:sp>
        <p:nvSpPr>
          <p:cNvPr id="16" name="Title 1">
            <a:extLst>
              <a:ext uri="{FF2B5EF4-FFF2-40B4-BE49-F238E27FC236}">
                <a16:creationId xmlns:a16="http://schemas.microsoft.com/office/drawing/2014/main" id="{38E4A518-5FA6-422E-78D3-21ABCD78F9AA}"/>
              </a:ext>
            </a:extLst>
          </p:cNvPr>
          <p:cNvSpPr>
            <a:spLocks noGrp="1"/>
          </p:cNvSpPr>
          <p:nvPr>
            <p:ph type="title" hasCustomPrompt="1"/>
          </p:nvPr>
        </p:nvSpPr>
        <p:spPr>
          <a:xfrm>
            <a:off x="5396340" y="2077755"/>
            <a:ext cx="17921045" cy="1538883"/>
          </a:xfrm>
        </p:spPr>
        <p:txBody>
          <a:bodyPr anchor="t" anchorCtr="0"/>
          <a:lstStyle>
            <a:lvl1pPr>
              <a:defRPr>
                <a:solidFill>
                  <a:schemeClr val="tx2"/>
                </a:solidFill>
              </a:defRPr>
            </a:lvl1pPr>
          </a:lstStyle>
          <a:p>
            <a:r>
              <a:rPr lang="en-US" dirty="0"/>
              <a:t>Headline</a:t>
            </a:r>
          </a:p>
        </p:txBody>
      </p:sp>
      <p:sp>
        <p:nvSpPr>
          <p:cNvPr id="17" name="Content Placeholder 2">
            <a:extLst>
              <a:ext uri="{FF2B5EF4-FFF2-40B4-BE49-F238E27FC236}">
                <a16:creationId xmlns:a16="http://schemas.microsoft.com/office/drawing/2014/main" id="{1BEA90C6-8F52-877D-2151-41D9FA2F2EC9}"/>
              </a:ext>
            </a:extLst>
          </p:cNvPr>
          <p:cNvSpPr>
            <a:spLocks noGrp="1"/>
          </p:cNvSpPr>
          <p:nvPr>
            <p:ph idx="1" hasCustomPrompt="1"/>
          </p:nvPr>
        </p:nvSpPr>
        <p:spPr>
          <a:xfrm>
            <a:off x="5396339" y="4010336"/>
            <a:ext cx="1792104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2F596587-5715-BFF7-0FFD-2D41193E6F8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Bar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307C8-7062-4247-432A-F4259380A62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symbol">
            <a:extLst>
              <a:ext uri="{FF2B5EF4-FFF2-40B4-BE49-F238E27FC236}">
                <a16:creationId xmlns:a16="http://schemas.microsoft.com/office/drawing/2014/main" id="{D12D5377-6199-8F49-2CFD-D9431C0036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18468" y="1348236"/>
            <a:ext cx="1446028" cy="1446028"/>
          </a:xfrm>
          <a:prstGeom prst="rect">
            <a:avLst/>
          </a:prstGeom>
        </p:spPr>
      </p:pic>
      <p:sp>
        <p:nvSpPr>
          <p:cNvPr id="5" name="Title 1">
            <a:extLst>
              <a:ext uri="{FF2B5EF4-FFF2-40B4-BE49-F238E27FC236}">
                <a16:creationId xmlns:a16="http://schemas.microsoft.com/office/drawing/2014/main" id="{6395FAC7-B012-3C90-E0FE-8D2DFAB15762}"/>
              </a:ext>
            </a:extLst>
          </p:cNvPr>
          <p:cNvSpPr>
            <a:spLocks noGrp="1"/>
          </p:cNvSpPr>
          <p:nvPr>
            <p:ph type="title" hasCustomPrompt="1"/>
          </p:nvPr>
        </p:nvSpPr>
        <p:spPr>
          <a:xfrm>
            <a:off x="1619470" y="3409600"/>
            <a:ext cx="21876635" cy="1538883"/>
          </a:xfrm>
        </p:spPr>
        <p:txBody>
          <a:bodyPr anchor="t" anchorCtr="0"/>
          <a:lstStyle>
            <a:lvl1pPr>
              <a:defRPr>
                <a:solidFill>
                  <a:schemeClr val="tx2"/>
                </a:solidFill>
              </a:defRPr>
            </a:lvl1pPr>
          </a:lstStyle>
          <a:p>
            <a:r>
              <a:rPr lang="en-US" dirty="0"/>
              <a:t>Headline</a:t>
            </a:r>
          </a:p>
        </p:txBody>
      </p:sp>
      <p:sp>
        <p:nvSpPr>
          <p:cNvPr id="6" name="Content Placeholder 2">
            <a:extLst>
              <a:ext uri="{FF2B5EF4-FFF2-40B4-BE49-F238E27FC236}">
                <a16:creationId xmlns:a16="http://schemas.microsoft.com/office/drawing/2014/main" id="{F42DC5F9-E376-15D2-E4CF-2350E427D737}"/>
              </a:ext>
            </a:extLst>
          </p:cNvPr>
          <p:cNvSpPr>
            <a:spLocks noGrp="1"/>
          </p:cNvSpPr>
          <p:nvPr>
            <p:ph idx="1" hasCustomPrompt="1"/>
          </p:nvPr>
        </p:nvSpPr>
        <p:spPr>
          <a:xfrm>
            <a:off x="1619469" y="5342182"/>
            <a:ext cx="2187663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8397D50F-C7A3-D938-FD4B-49B55C368118}"/>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901201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CB91771-9A35-C216-664E-38CB67BC30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20" name="Title Placeholder 1"/>
          <p:cNvSpPr>
            <a:spLocks noGrp="1"/>
          </p:cNvSpPr>
          <p:nvPr>
            <p:ph type="title" hasCustomPrompt="1"/>
          </p:nvPr>
        </p:nvSpPr>
        <p:spPr>
          <a:xfrm>
            <a:off x="15333653" y="5501526"/>
            <a:ext cx="7129454" cy="2318844"/>
          </a:xfrm>
          <a:prstGeom prst="rect">
            <a:avLst/>
          </a:prstGeom>
        </p:spPr>
        <p:txBody>
          <a:bodyPr vert="horz" wrap="square" lIns="101858" tIns="50929" rIns="101858" bIns="50929" rtlCol="0" anchor="t" anchorCtr="0">
            <a:spAutoFit/>
          </a:bodyPr>
          <a:lstStyle>
            <a:lvl1pPr>
              <a:defRPr sz="7200"/>
            </a:lvl1pPr>
          </a:lstStyle>
          <a:p>
            <a:r>
              <a:rPr lang="en-US" dirty="0"/>
              <a:t>Two-line</a:t>
            </a:r>
            <a:br>
              <a:rPr lang="en-US" dirty="0"/>
            </a:br>
            <a:r>
              <a:rPr lang="en-US" dirty="0"/>
              <a:t>Headline</a:t>
            </a:r>
          </a:p>
        </p:txBody>
      </p:sp>
      <p:sp>
        <p:nvSpPr>
          <p:cNvPr id="4" name="Text Placeholder 3"/>
          <p:cNvSpPr>
            <a:spLocks noGrp="1"/>
          </p:cNvSpPr>
          <p:nvPr>
            <p:ph type="body" sz="quarter" idx="11" hasCustomPrompt="1"/>
          </p:nvPr>
        </p:nvSpPr>
        <p:spPr>
          <a:xfrm>
            <a:off x="15333653" y="8214474"/>
            <a:ext cx="7129454" cy="695255"/>
          </a:xfrm>
        </p:spPr>
        <p:txBody>
          <a:bodyPr wrap="square">
            <a:spAutoFit/>
          </a:bodyPr>
          <a:lstStyle>
            <a:lvl1pPr marL="0" indent="0" algn="l">
              <a:lnSpc>
                <a:spcPct val="114000"/>
              </a:lnSpc>
              <a:buNone/>
              <a:defRPr/>
            </a:lvl1pPr>
          </a:lstStyle>
          <a:p>
            <a:pPr lvl="0"/>
            <a:r>
              <a:rPr lang="en-US" dirty="0"/>
              <a:t>Copy</a:t>
            </a:r>
          </a:p>
        </p:txBody>
      </p:sp>
      <p:sp>
        <p:nvSpPr>
          <p:cNvPr id="3" name="Chart Placeholder 2"/>
          <p:cNvSpPr>
            <a:spLocks noGrp="1"/>
          </p:cNvSpPr>
          <p:nvPr>
            <p:ph type="chart" sz="quarter" idx="12" hasCustomPrompt="1"/>
          </p:nvPr>
        </p:nvSpPr>
        <p:spPr>
          <a:xfrm>
            <a:off x="2140721" y="2173027"/>
            <a:ext cx="12112761" cy="9714173"/>
          </a:xfrm>
        </p:spPr>
        <p:txBody>
          <a:bodyPr anchor="ctr" anchorCtr="0">
            <a:normAutofit/>
          </a:bodyPr>
          <a:lstStyle>
            <a:lvl1pPr marL="0" indent="0" algn="ctr">
              <a:buNone/>
              <a:defRPr/>
            </a:lvl1pPr>
          </a:lstStyle>
          <a:p>
            <a:r>
              <a:rPr lang="en-US"/>
              <a:t>Click to add chart</a:t>
            </a:r>
          </a:p>
        </p:txBody>
      </p:sp>
      <p:sp>
        <p:nvSpPr>
          <p:cNvPr id="2" name="Slide Number Placeholder 3">
            <a:extLst>
              <a:ext uri="{FF2B5EF4-FFF2-40B4-BE49-F238E27FC236}">
                <a16:creationId xmlns:a16="http://schemas.microsoft.com/office/drawing/2014/main" id="{00A5CD19-1082-1512-97C9-96B79AEE0DD7}"/>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Sidebar-Mountains">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5" name="Rectangle 4">
            <a:extLst>
              <a:ext uri="{FF2B5EF4-FFF2-40B4-BE49-F238E27FC236}">
                <a16:creationId xmlns:a16="http://schemas.microsoft.com/office/drawing/2014/main" id="{27A9E552-529E-77F4-951A-D05187C6CCAC}"/>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sun shining over a forest&#10;&#10;Description automatically generated">
            <a:extLst>
              <a:ext uri="{FF2B5EF4-FFF2-40B4-BE49-F238E27FC236}">
                <a16:creationId xmlns:a16="http://schemas.microsoft.com/office/drawing/2014/main" id="{14518560-1601-CEE2-6EE7-1F6CB75292A5}"/>
              </a:ext>
            </a:extLst>
          </p:cNvPr>
          <p:cNvPicPr>
            <a:picLocks noChangeAspect="1"/>
          </p:cNvPicPr>
          <p:nvPr userDrawn="1"/>
        </p:nvPicPr>
        <p:blipFill rotWithShape="1">
          <a:blip r:embed="rId3"/>
          <a:srcRect r="3022"/>
          <a:stretch/>
        </p:blipFill>
        <p:spPr>
          <a:xfrm>
            <a:off x="17182214" y="0"/>
            <a:ext cx="7204961" cy="13716000"/>
          </a:xfrm>
          <a:prstGeom prst="rect">
            <a:avLst/>
          </a:prstGeom>
        </p:spPr>
      </p:pic>
      <p:pic>
        <p:nvPicPr>
          <p:cNvPr id="2" name="Picture 1" descr="Colorado State University symbol">
            <a:extLst>
              <a:ext uri="{FF2B5EF4-FFF2-40B4-BE49-F238E27FC236}">
                <a16:creationId xmlns:a16="http://schemas.microsoft.com/office/drawing/2014/main" id="{BDCB5DD4-D483-68BD-4F84-B2C9099F7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F0265B62-AEED-B85E-3FF6-57ED771FE8C5}"/>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Sidebar-Oval">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6" name="Rectangle 5">
            <a:extLst>
              <a:ext uri="{FF2B5EF4-FFF2-40B4-BE49-F238E27FC236}">
                <a16:creationId xmlns:a16="http://schemas.microsoft.com/office/drawing/2014/main" id="{AE5EE25A-A459-3620-F240-4DFA54D6D844}"/>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row of trees on a road&#10;&#10;Description automatically generated">
            <a:extLst>
              <a:ext uri="{FF2B5EF4-FFF2-40B4-BE49-F238E27FC236}">
                <a16:creationId xmlns:a16="http://schemas.microsoft.com/office/drawing/2014/main" id="{AC942C72-8EC5-C087-939D-9BC6B550B651}"/>
              </a:ext>
            </a:extLst>
          </p:cNvPr>
          <p:cNvPicPr>
            <a:picLocks noChangeAspect="1"/>
          </p:cNvPicPr>
          <p:nvPr userDrawn="1"/>
        </p:nvPicPr>
        <p:blipFill rotWithShape="1">
          <a:blip r:embed="rId3"/>
          <a:srcRect l="2834"/>
          <a:stretch/>
        </p:blipFill>
        <p:spPr>
          <a:xfrm>
            <a:off x="17166651" y="1"/>
            <a:ext cx="7218938" cy="13715999"/>
          </a:xfrm>
          <a:prstGeom prst="rect">
            <a:avLst/>
          </a:prstGeom>
        </p:spPr>
      </p:pic>
      <p:pic>
        <p:nvPicPr>
          <p:cNvPr id="8" name="Picture 7" descr="Colorado State University symbol">
            <a:extLst>
              <a:ext uri="{FF2B5EF4-FFF2-40B4-BE49-F238E27FC236}">
                <a16:creationId xmlns:a16="http://schemas.microsoft.com/office/drawing/2014/main" id="{34E038AC-1AE3-ED73-7036-C6CAB00FAF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F42F9FFF-7EB1-A7DB-B013-A716B683F64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735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Sidebar">
    <p:bg>
      <p:bgRef idx="1001">
        <a:schemeClr val="bg2"/>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C866178-CBCD-77EF-8FAB-1F3C49A75436}"/>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3" name="Picture 2">
            <a:extLst>
              <a:ext uri="{FF2B5EF4-FFF2-40B4-BE49-F238E27FC236}">
                <a16:creationId xmlns:a16="http://schemas.microsoft.com/office/drawing/2014/main" id="{E50CAAFB-2C9A-D0BB-FC1C-BBDD98ACFB0E}"/>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31592"/>
          <a:stretch/>
        </p:blipFill>
        <p:spPr>
          <a:xfrm>
            <a:off x="1684360" y="11015330"/>
            <a:ext cx="14998886" cy="2701563"/>
          </a:xfrm>
          <a:prstGeom prst="rect">
            <a:avLst/>
          </a:prstGeom>
        </p:spPr>
      </p:pic>
      <p:sp>
        <p:nvSpPr>
          <p:cNvPr id="8" name="Rectangle 7">
            <a:extLst>
              <a:ext uri="{FF2B5EF4-FFF2-40B4-BE49-F238E27FC236}">
                <a16:creationId xmlns:a16="http://schemas.microsoft.com/office/drawing/2014/main" id="{6282DB31-56E1-FB99-975F-6A13C48A2228}"/>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icture Placeholder 9">
            <a:extLst>
              <a:ext uri="{FF2B5EF4-FFF2-40B4-BE49-F238E27FC236}">
                <a16:creationId xmlns:a16="http://schemas.microsoft.com/office/drawing/2014/main" id="{B7A48FE2-579B-81DF-FD0F-99223BB771EF}"/>
              </a:ext>
            </a:extLst>
          </p:cNvPr>
          <p:cNvSpPr>
            <a:spLocks noGrp="1"/>
          </p:cNvSpPr>
          <p:nvPr>
            <p:ph type="pic" sz="quarter" idx="17" hasCustomPrompt="1"/>
          </p:nvPr>
        </p:nvSpPr>
        <p:spPr>
          <a:xfrm>
            <a:off x="17182214" y="0"/>
            <a:ext cx="7170578"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30222878-7E9A-81E8-7BD4-EA17ADD9C68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39611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594647" y="5063294"/>
            <a:ext cx="17197884" cy="153888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a:t>
            </a:r>
          </a:p>
        </p:txBody>
      </p:sp>
      <p:grpSp>
        <p:nvGrpSpPr>
          <p:cNvPr id="4" name="Group 3">
            <a:extLst>
              <a:ext uri="{FF2B5EF4-FFF2-40B4-BE49-F238E27FC236}">
                <a16:creationId xmlns:a16="http://schemas.microsoft.com/office/drawing/2014/main" id="{922027ED-012B-7407-85EE-A5994FEE1EFB}"/>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AA6BD615-3100-6B0D-80AF-6148FF436E62}"/>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2AB864A-DFC1-8ACE-87E4-E92DA290916C}"/>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CAA52F-343B-3FE3-30E3-295C4517EB1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DB2290-3E87-EBEE-B7C5-B036F1C7711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FFB4E1-F274-B073-8E7E-CB2544A6D761}"/>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2F0147-429D-9A58-82F4-19D9B4664D4E}"/>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1A34-14D2-ADB6-1169-740DA5910940}"/>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09C2B3-142D-5E44-1175-183720B6E55A}"/>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45597-6F58-A8E5-A24B-B3C67DA5490A}"/>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207D62-8D62-B822-1E45-17C921014CC7}"/>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A9CCBA-B6CB-7D13-11F8-8B53466883D9}"/>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D55400-2F92-5A7A-37B5-17CD27C2DC73}"/>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E0A2EF-4B95-657F-0869-CC36FA292DB5}"/>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B2A8B82-B1AD-9FF9-67E7-3FDE201E7BD8}"/>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7672AE2E-C5C4-44D6-2A12-46A2082FB2F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Color Bars">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440F7-CED7-BA5A-F03A-60FEE65F999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5" name="Title 4">
            <a:extLst>
              <a:ext uri="{FF2B5EF4-FFF2-40B4-BE49-F238E27FC236}">
                <a16:creationId xmlns:a16="http://schemas.microsoft.com/office/drawing/2014/main" id="{129CFA67-6F27-DC17-19C2-9CAB7BCE34B4}"/>
              </a:ext>
            </a:extLst>
          </p:cNvPr>
          <p:cNvSpPr>
            <a:spLocks noGrp="1"/>
          </p:cNvSpPr>
          <p:nvPr>
            <p:ph type="title" hasCustomPrompt="1"/>
          </p:nvPr>
        </p:nvSpPr>
        <p:spPr>
          <a:xfrm>
            <a:off x="2605448" y="2096307"/>
            <a:ext cx="20507810" cy="1538883"/>
          </a:xfrm>
        </p:spPr>
        <p:txBody>
          <a:bodyPr/>
          <a:lstStyle/>
          <a:p>
            <a:r>
              <a:rPr lang="en-US" dirty="0"/>
              <a:t>Headline</a:t>
            </a:r>
          </a:p>
        </p:txBody>
      </p:sp>
      <p:sp>
        <p:nvSpPr>
          <p:cNvPr id="12" name="Text Placeholder 24"/>
          <p:cNvSpPr>
            <a:spLocks noGrp="1"/>
          </p:cNvSpPr>
          <p:nvPr>
            <p:ph type="body" sz="quarter" idx="10" hasCustomPrompt="1"/>
          </p:nvPr>
        </p:nvSpPr>
        <p:spPr>
          <a:xfrm>
            <a:off x="2605448"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9821489"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037530"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E8697D4B-8432-9C6E-B48E-E03539E44DB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tical Title-Logo">
    <p:bg>
      <p:bgRef idx="1001">
        <a:schemeClr val="bg1"/>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BC10D8E-8D0B-3CB5-550F-C1F0821F1C34}"/>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5EF944-57F4-E84D-0B8B-F23B69A51E8F}"/>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olorado State University logo">
            <a:extLst>
              <a:ext uri="{FF2B5EF4-FFF2-40B4-BE49-F238E27FC236}">
                <a16:creationId xmlns:a16="http://schemas.microsoft.com/office/drawing/2014/main" id="{513D1247-2275-E5FB-89CF-D88723D8114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9" name="Title 1">
            <a:extLst>
              <a:ext uri="{FF2B5EF4-FFF2-40B4-BE49-F238E27FC236}">
                <a16:creationId xmlns:a16="http://schemas.microsoft.com/office/drawing/2014/main" id="{1E7B9D46-0C64-DE90-73CB-FC4C4FD139C7}"/>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EB5B052-2CDE-BD23-7A21-71905398BDE6}"/>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5" name="Rectangle 4">
              <a:extLst>
                <a:ext uri="{FF2B5EF4-FFF2-40B4-BE49-F238E27FC236}">
                  <a16:creationId xmlns:a16="http://schemas.microsoft.com/office/drawing/2014/main" id="{963211BA-E7D7-3693-93C7-DDA43CEEC055}"/>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2A6159-BAF5-E0C8-B4B5-C415D68EA9A2}"/>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3694A3-5AE5-342B-306B-F64105E0D29D}"/>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D70BF71-6A7D-E032-CC68-F5B91A0B5D08}"/>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B01747F-78C9-192A-E0B3-BB8BE79EFEF1}"/>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AF11095-1E4B-721B-2D2E-A6AE9C07FEF2}"/>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714B9EB-86D0-1A95-18F4-6EF135DA6543}"/>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2190331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s-Sidebar">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67D14-DC84-37FE-9353-9AFB12EA160C}"/>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8" name="Rectangle 7">
            <a:extLst>
              <a:ext uri="{FF2B5EF4-FFF2-40B4-BE49-F238E27FC236}">
                <a16:creationId xmlns:a16="http://schemas.microsoft.com/office/drawing/2014/main" id="{AF38DA7F-E3F5-8F2E-74C2-ED9978E062A1}"/>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olorado State University symbol">
            <a:extLst>
              <a:ext uri="{FF2B5EF4-FFF2-40B4-BE49-F238E27FC236}">
                <a16:creationId xmlns:a16="http://schemas.microsoft.com/office/drawing/2014/main" id="{E74486EA-1727-AA76-BCAA-5245CDDF5B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sp>
        <p:nvSpPr>
          <p:cNvPr id="11" name="Title 4">
            <a:extLst>
              <a:ext uri="{FF2B5EF4-FFF2-40B4-BE49-F238E27FC236}">
                <a16:creationId xmlns:a16="http://schemas.microsoft.com/office/drawing/2014/main" id="{B10D2022-1C46-B33B-9D3B-B229B82C7315}"/>
              </a:ext>
            </a:extLst>
          </p:cNvPr>
          <p:cNvSpPr>
            <a:spLocks noGrp="1"/>
          </p:cNvSpPr>
          <p:nvPr>
            <p:ph type="title" hasCustomPrompt="1"/>
          </p:nvPr>
        </p:nvSpPr>
        <p:spPr>
          <a:xfrm>
            <a:off x="5169875" y="723070"/>
            <a:ext cx="18136812" cy="1538883"/>
          </a:xfrm>
        </p:spPr>
        <p:txBody>
          <a:bodyPr/>
          <a:lstStyle/>
          <a:p>
            <a:r>
              <a:rPr lang="en-US" dirty="0"/>
              <a:t>Headline</a:t>
            </a:r>
          </a:p>
        </p:txBody>
      </p:sp>
      <p:sp>
        <p:nvSpPr>
          <p:cNvPr id="12" name="Text Placeholder 24"/>
          <p:cNvSpPr>
            <a:spLocks noGrp="1"/>
          </p:cNvSpPr>
          <p:nvPr>
            <p:ph type="body" sz="quarter" idx="10" hasCustomPrompt="1"/>
          </p:nvPr>
        </p:nvSpPr>
        <p:spPr>
          <a:xfrm>
            <a:off x="516987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11524271"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87866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82F58C89-8A08-333D-6958-95A00A0BA13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103255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5904649" cy="13716000"/>
          </a:xfrm>
        </p:spPr>
        <p:txBody>
          <a:bodyPr anchor="ctr" anchorCtr="0">
            <a:noAutofit/>
          </a:bodyPr>
          <a:lstStyle>
            <a:lvl1pPr marL="0" indent="0" algn="ctr">
              <a:buNone/>
              <a:defRPr baseline="0"/>
            </a:lvl1pPr>
          </a:lstStyle>
          <a:p>
            <a:r>
              <a:rPr lang="en-US"/>
              <a:t>Click to insert photo</a:t>
            </a:r>
          </a:p>
        </p:txBody>
      </p:sp>
      <p:pic>
        <p:nvPicPr>
          <p:cNvPr id="8" name="Picture 7">
            <a:extLst>
              <a:ext uri="{FF2B5EF4-FFF2-40B4-BE49-F238E27FC236}">
                <a16:creationId xmlns:a16="http://schemas.microsoft.com/office/drawing/2014/main" id="{13CB5CA8-1D33-D57A-0D5B-9F0C565ED12F}"/>
              </a:ext>
              <a:ext uri="{C183D7F6-B498-43B3-948B-1728B52AA6E4}">
                <adec:decorative xmlns:adec="http://schemas.microsoft.com/office/drawing/2017/decorative" val="1"/>
              </a:ext>
            </a:extLst>
          </p:cNvPr>
          <p:cNvPicPr>
            <a:picLocks noChangeAspect="1"/>
          </p:cNvPicPr>
          <p:nvPr userDrawn="1"/>
        </p:nvPicPr>
        <p:blipFill rotWithShape="1">
          <a:blip r:embed="rId2"/>
          <a:srcRect l="2279" t="10488"/>
          <a:stretch/>
        </p:blipFill>
        <p:spPr>
          <a:xfrm rot="10800000">
            <a:off x="16138571" y="0"/>
            <a:ext cx="8248604" cy="13716000"/>
          </a:xfrm>
          <a:prstGeom prst="rect">
            <a:avLst/>
          </a:prstGeom>
        </p:spPr>
      </p:pic>
      <p:sp>
        <p:nvSpPr>
          <p:cNvPr id="9" name="Rectangle 8">
            <a:extLst>
              <a:ext uri="{FF2B5EF4-FFF2-40B4-BE49-F238E27FC236}">
                <a16:creationId xmlns:a16="http://schemas.microsoft.com/office/drawing/2014/main" id="{0FB33A28-D647-6609-0C80-6EA99E415953}"/>
              </a:ext>
              <a:ext uri="{C183D7F6-B498-43B3-948B-1728B52AA6E4}">
                <adec:decorative xmlns:adec="http://schemas.microsoft.com/office/drawing/2017/decorative" val="1"/>
              </a:ext>
            </a:extLst>
          </p:cNvPr>
          <p:cNvSpPr/>
          <p:nvPr userDrawn="1"/>
        </p:nvSpPr>
        <p:spPr>
          <a:xfrm>
            <a:off x="15904649" y="-2"/>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1" hasCustomPrompt="1"/>
          </p:nvPr>
        </p:nvSpPr>
        <p:spPr>
          <a:xfrm>
            <a:off x="16873773" y="6858000"/>
            <a:ext cx="6778200" cy="695255"/>
          </a:xfrm>
        </p:spPr>
        <p:txBody>
          <a:bodyPr wrap="square">
            <a:spAutoFit/>
          </a:bodyPr>
          <a:lstStyle>
            <a:lvl1pPr marL="0" indent="0" algn="ctr">
              <a:lnSpc>
                <a:spcPct val="114000"/>
              </a:lnSpc>
              <a:buNone/>
              <a:defRPr baseline="0">
                <a:solidFill>
                  <a:schemeClr val="bg1"/>
                </a:solidFill>
              </a:defRPr>
            </a:lvl1pPr>
          </a:lstStyle>
          <a:p>
            <a:pPr lvl="0"/>
            <a:r>
              <a:rPr lang="en-US" dirty="0"/>
              <a:t>Copy</a:t>
            </a:r>
          </a:p>
        </p:txBody>
      </p:sp>
      <p:sp>
        <p:nvSpPr>
          <p:cNvPr id="11" name="Title Placeholder 1"/>
          <p:cNvSpPr>
            <a:spLocks noGrp="1"/>
          </p:cNvSpPr>
          <p:nvPr>
            <p:ph type="title" hasCustomPrompt="1"/>
          </p:nvPr>
        </p:nvSpPr>
        <p:spPr>
          <a:xfrm>
            <a:off x="16873773" y="5246522"/>
            <a:ext cx="6778200" cy="933849"/>
          </a:xfrm>
          <a:prstGeom prst="rect">
            <a:avLst/>
          </a:prstGeom>
        </p:spPr>
        <p:txBody>
          <a:bodyPr vert="horz" wrap="square" lIns="101858" tIns="50929" rIns="101858" bIns="50929" rtlCol="0" anchor="b" anchorCtr="0">
            <a:spAutoFit/>
          </a:bodyPr>
          <a:lstStyle>
            <a:lvl1pPr algn="ctr">
              <a:defRPr sz="5400" b="0">
                <a:solidFill>
                  <a:schemeClr val="bg1"/>
                </a:solidFill>
              </a:defRPr>
            </a:lvl1pPr>
          </a:lstStyle>
          <a:p>
            <a:r>
              <a:rPr lang="en-US" dirty="0"/>
              <a:t>Headline</a:t>
            </a:r>
          </a:p>
        </p:txBody>
      </p:sp>
      <p:sp>
        <p:nvSpPr>
          <p:cNvPr id="5" name="Slide Number Placeholder 3">
            <a:extLst>
              <a:ext uri="{FF2B5EF4-FFF2-40B4-BE49-F238E27FC236}">
                <a16:creationId xmlns:a16="http://schemas.microsoft.com/office/drawing/2014/main" id="{823C1988-8971-9C59-BDE8-BC869EA85B1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A584C64-A914-822E-A0BB-375E897CD8BA}"/>
              </a:ext>
              <a:ext uri="{C183D7F6-B498-43B3-948B-1728B52AA6E4}">
                <adec:decorative xmlns:adec="http://schemas.microsoft.com/office/drawing/2017/decorative" val="1"/>
              </a:ext>
            </a:extLst>
          </p:cNvPr>
          <p:cNvGrpSpPr/>
          <p:nvPr userDrawn="1"/>
        </p:nvGrpSpPr>
        <p:grpSpPr>
          <a:xfrm>
            <a:off x="0" y="1"/>
            <a:ext cx="1191645" cy="3962400"/>
            <a:chOff x="23195532" y="179377"/>
            <a:chExt cx="1191645" cy="3952951"/>
          </a:xfrm>
        </p:grpSpPr>
        <p:sp>
          <p:nvSpPr>
            <p:cNvPr id="4" name="Rectangle 3">
              <a:extLst>
                <a:ext uri="{FF2B5EF4-FFF2-40B4-BE49-F238E27FC236}">
                  <a16:creationId xmlns:a16="http://schemas.microsoft.com/office/drawing/2014/main" id="{801BE646-2679-41E3-CEB5-2DD4A90CE1C6}"/>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082E90-8AC0-2284-E1DB-33E0BDA450B6}"/>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DA3119-45E8-4CA2-315E-F2CF9CBE15CE}"/>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AD474F-9AA3-103A-C4A9-09C689687EE1}"/>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1CED52-3D32-5A87-9350-1D2CB3612122}"/>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C670C8-1DCB-9B2F-3719-8994E2876370}"/>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3FA346-5A9F-773A-7320-A028253E30BF}"/>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171B610E-3267-1CA7-77AC-581280028E48}"/>
              </a:ext>
              <a:ext uri="{C183D7F6-B498-43B3-948B-1728B52AA6E4}">
                <adec:decorative xmlns:adec="http://schemas.microsoft.com/office/drawing/2017/decorative" val="1"/>
              </a:ext>
            </a:extLst>
          </p:cNvPr>
          <p:cNvPicPr>
            <a:picLocks noChangeAspect="1"/>
          </p:cNvPicPr>
          <p:nvPr userDrawn="1"/>
        </p:nvPicPr>
        <p:blipFill rotWithShape="1">
          <a:blip r:embed="rId2"/>
          <a:srcRect l="1" r="39071"/>
          <a:stretch/>
        </p:blipFill>
        <p:spPr>
          <a:xfrm>
            <a:off x="0" y="3962400"/>
            <a:ext cx="1191643" cy="9753600"/>
          </a:xfrm>
          <a:prstGeom prst="rect">
            <a:avLst/>
          </a:prstGeom>
        </p:spPr>
      </p:pic>
      <p:sp>
        <p:nvSpPr>
          <p:cNvPr id="14" name="Rectangle 13">
            <a:extLst>
              <a:ext uri="{FF2B5EF4-FFF2-40B4-BE49-F238E27FC236}">
                <a16:creationId xmlns:a16="http://schemas.microsoft.com/office/drawing/2014/main" id="{95391DFD-1F77-AEF7-99E8-EB336BCE8F9E}"/>
              </a:ext>
              <a:ext uri="{C183D7F6-B498-43B3-948B-1728B52AA6E4}">
                <adec:decorative xmlns:adec="http://schemas.microsoft.com/office/drawing/2017/decorative" val="1"/>
              </a:ext>
            </a:extLst>
          </p:cNvPr>
          <p:cNvSpPr/>
          <p:nvPr userDrawn="1"/>
        </p:nvSpPr>
        <p:spPr>
          <a:xfrm flipH="1">
            <a:off x="1191643"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2498030"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7" name="Content Placeholder 2"/>
          <p:cNvSpPr>
            <a:spLocks noGrp="1"/>
          </p:cNvSpPr>
          <p:nvPr>
            <p:ph idx="1" hasCustomPrompt="1"/>
          </p:nvPr>
        </p:nvSpPr>
        <p:spPr>
          <a:xfrm>
            <a:off x="2498029"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8" name="Picture Placeholder 9"/>
          <p:cNvSpPr>
            <a:spLocks noGrp="1"/>
          </p:cNvSpPr>
          <p:nvPr>
            <p:ph type="pic" sz="quarter" idx="13" hasCustomPrompt="1"/>
          </p:nvPr>
        </p:nvSpPr>
        <p:spPr>
          <a:xfrm>
            <a:off x="12036056" y="0"/>
            <a:ext cx="12351120"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 name="Slide Number Placeholder 3">
            <a:extLst>
              <a:ext uri="{FF2B5EF4-FFF2-40B4-BE49-F238E27FC236}">
                <a16:creationId xmlns:a16="http://schemas.microsoft.com/office/drawing/2014/main" id="{55BA60A1-0A69-8625-4064-E44722C496FC}"/>
              </a:ext>
            </a:extLst>
          </p:cNvPr>
          <p:cNvSpPr>
            <a:spLocks noGrp="1"/>
          </p:cNvSpPr>
          <p:nvPr>
            <p:ph type="sldNum" sz="quarter" idx="4"/>
          </p:nvPr>
        </p:nvSpPr>
        <p:spPr>
          <a:xfrm>
            <a:off x="2508111"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2B293C-E279-D262-62FF-DE9F18B375EB}"/>
              </a:ext>
            </a:extLst>
          </p:cNvPr>
          <p:cNvSpPr>
            <a:spLocks noGrp="1"/>
          </p:cNvSpPr>
          <p:nvPr>
            <p:ph type="title" hasCustomPrompt="1"/>
          </p:nvPr>
        </p:nvSpPr>
        <p:spPr>
          <a:xfrm>
            <a:off x="12582698"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6" name="Content Placeholder 2">
            <a:extLst>
              <a:ext uri="{FF2B5EF4-FFF2-40B4-BE49-F238E27FC236}">
                <a16:creationId xmlns:a16="http://schemas.microsoft.com/office/drawing/2014/main" id="{3C4E5CF8-AF7E-5C3B-AE0F-2A8EB21265A1}"/>
              </a:ext>
            </a:extLst>
          </p:cNvPr>
          <p:cNvSpPr>
            <a:spLocks noGrp="1"/>
          </p:cNvSpPr>
          <p:nvPr>
            <p:ph idx="14" hasCustomPrompt="1"/>
          </p:nvPr>
        </p:nvSpPr>
        <p:spPr>
          <a:xfrm>
            <a:off x="12582701"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7" name="Picture Placeholder 9">
            <a:extLst>
              <a:ext uri="{FF2B5EF4-FFF2-40B4-BE49-F238E27FC236}">
                <a16:creationId xmlns:a16="http://schemas.microsoft.com/office/drawing/2014/main" id="{E7CA2E77-0C7A-35BA-F020-60D736EB44FB}"/>
              </a:ext>
            </a:extLst>
          </p:cNvPr>
          <p:cNvSpPr>
            <a:spLocks noGrp="1"/>
          </p:cNvSpPr>
          <p:nvPr>
            <p:ph type="pic" sz="quarter" idx="13" hasCustomPrompt="1"/>
          </p:nvPr>
        </p:nvSpPr>
        <p:spPr>
          <a:xfrm>
            <a:off x="0" y="0"/>
            <a:ext cx="11626499"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9" name="Rectangle 8">
            <a:extLst>
              <a:ext uri="{FF2B5EF4-FFF2-40B4-BE49-F238E27FC236}">
                <a16:creationId xmlns:a16="http://schemas.microsoft.com/office/drawing/2014/main" id="{08C56F39-2B84-2999-54DF-64863396D022}"/>
              </a:ext>
              <a:ext uri="{C183D7F6-B498-43B3-948B-1728B52AA6E4}">
                <adec:decorative xmlns:adec="http://schemas.microsoft.com/office/drawing/2017/decorative" val="1"/>
              </a:ext>
            </a:extLst>
          </p:cNvPr>
          <p:cNvSpPr/>
          <p:nvPr userDrawn="1"/>
        </p:nvSpPr>
        <p:spPr>
          <a:xfrm flipH="1">
            <a:off x="22120733"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EAED01-6C6A-C36B-3B7D-03A91FE39E3D}"/>
              </a:ext>
              <a:ext uri="{C183D7F6-B498-43B3-948B-1728B52AA6E4}">
                <adec:decorative xmlns:adec="http://schemas.microsoft.com/office/drawing/2017/decorative" val="1"/>
              </a:ext>
            </a:extLst>
          </p:cNvPr>
          <p:cNvPicPr>
            <a:picLocks noChangeAspect="1"/>
          </p:cNvPicPr>
          <p:nvPr userDrawn="1"/>
        </p:nvPicPr>
        <p:blipFill rotWithShape="1">
          <a:blip r:embed="rId2"/>
          <a:srcRect l="1382"/>
          <a:stretch/>
        </p:blipFill>
        <p:spPr>
          <a:xfrm>
            <a:off x="22470927" y="0"/>
            <a:ext cx="1916247" cy="8547100"/>
          </a:xfrm>
          <a:prstGeom prst="rect">
            <a:avLst/>
          </a:prstGeom>
        </p:spPr>
      </p:pic>
      <p:sp>
        <p:nvSpPr>
          <p:cNvPr id="11" name="Rectangle 10">
            <a:extLst>
              <a:ext uri="{FF2B5EF4-FFF2-40B4-BE49-F238E27FC236}">
                <a16:creationId xmlns:a16="http://schemas.microsoft.com/office/drawing/2014/main" id="{1679910A-43DD-1C44-0141-B0B9F57F9CF4}"/>
              </a:ext>
              <a:ext uri="{C183D7F6-B498-43B3-948B-1728B52AA6E4}">
                <adec:decorative xmlns:adec="http://schemas.microsoft.com/office/drawing/2017/decorative" val="1"/>
              </a:ext>
            </a:extLst>
          </p:cNvPr>
          <p:cNvSpPr/>
          <p:nvPr userDrawn="1"/>
        </p:nvSpPr>
        <p:spPr>
          <a:xfrm>
            <a:off x="22470928" y="8542870"/>
            <a:ext cx="1916247" cy="5173130"/>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0CB3283F-B7C5-4D58-F734-965D9263C2D6}"/>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and Bottom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EE7A8-CE53-9E0E-CB2D-27FFBA3B96E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11295528"/>
            <a:ext cx="11866555" cy="2420471"/>
          </a:xfrm>
          <a:prstGeom prst="rect">
            <a:avLst/>
          </a:prstGeom>
        </p:spPr>
      </p:pic>
      <p:sp>
        <p:nvSpPr>
          <p:cNvPr id="5" name="Rectangle 4">
            <a:extLst>
              <a:ext uri="{FF2B5EF4-FFF2-40B4-BE49-F238E27FC236}">
                <a16:creationId xmlns:a16="http://schemas.microsoft.com/office/drawing/2014/main" id="{97AB5C39-6DBF-F77D-92A5-B8FEF05F2567}"/>
              </a:ext>
            </a:extLst>
          </p:cNvPr>
          <p:cNvSpPr/>
          <p:nvPr userDrawn="1"/>
        </p:nvSpPr>
        <p:spPr>
          <a:xfrm>
            <a:off x="11866554" y="11295529"/>
            <a:ext cx="12520620" cy="2420471"/>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706724" y="11743593"/>
            <a:ext cx="22973728" cy="1333959"/>
          </a:xfrm>
          <a:prstGeom prst="rect">
            <a:avLst/>
          </a:prstGeom>
        </p:spPr>
        <p:txBody>
          <a:bodyPr vert="horz" wrap="square" lIns="101858" tIns="50929" rIns="101858" bIns="50929" rtlCol="0" anchor="t" anchorCtr="0">
            <a:spAutoFit/>
          </a:bodyPr>
          <a:lstStyle>
            <a:lvl1pPr>
              <a:defRPr sz="8000">
                <a:solidFill>
                  <a:schemeClr val="bg1"/>
                </a:solidFill>
              </a:defRPr>
            </a:lvl1pPr>
          </a:lstStyle>
          <a:p>
            <a:r>
              <a:rPr lang="en-US" dirty="0"/>
              <a:t>Headline</a:t>
            </a:r>
          </a:p>
        </p:txBody>
      </p:sp>
      <p:sp>
        <p:nvSpPr>
          <p:cNvPr id="3" name="Picture Placeholder 2"/>
          <p:cNvSpPr>
            <a:spLocks noGrp="1"/>
          </p:cNvSpPr>
          <p:nvPr>
            <p:ph type="pic" sz="quarter" idx="10" hasCustomPrompt="1"/>
          </p:nvPr>
        </p:nvSpPr>
        <p:spPr>
          <a:xfrm>
            <a:off x="0" y="0"/>
            <a:ext cx="24387175" cy="11295529"/>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C1E06C1A-BE66-6D39-BB1E-3ACF85574593}"/>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3C97C-4922-CFA8-2692-28A33BDEF749}"/>
              </a:ext>
              <a:ext uri="{C183D7F6-B498-43B3-948B-1728B52AA6E4}">
                <adec:decorative xmlns:adec="http://schemas.microsoft.com/office/drawing/2017/decorative" val="1"/>
              </a:ext>
            </a:extLst>
          </p:cNvPr>
          <p:cNvPicPr>
            <a:picLocks noChangeAspect="1"/>
          </p:cNvPicPr>
          <p:nvPr userDrawn="1"/>
        </p:nvPicPr>
        <p:blipFill rotWithShape="1">
          <a:blip r:embed="rId2"/>
          <a:srcRect l="7976" r="86450"/>
          <a:stretch/>
        </p:blipFill>
        <p:spPr>
          <a:xfrm>
            <a:off x="0" y="-893"/>
            <a:ext cx="1359243" cy="13716893"/>
          </a:xfrm>
          <a:prstGeom prst="rect">
            <a:avLst/>
          </a:prstGeom>
        </p:spPr>
      </p:pic>
      <p:sp>
        <p:nvSpPr>
          <p:cNvPr id="5" name="Rectangle 4">
            <a:extLst>
              <a:ext uri="{FF2B5EF4-FFF2-40B4-BE49-F238E27FC236}">
                <a16:creationId xmlns:a16="http://schemas.microsoft.com/office/drawing/2014/main" id="{256AFC4A-24B4-F991-4FE8-5F2430532DFE}"/>
              </a:ext>
              <a:ext uri="{C183D7F6-B498-43B3-948B-1728B52AA6E4}">
                <adec:decorative xmlns:adec="http://schemas.microsoft.com/office/drawing/2017/decorative" val="1"/>
              </a:ext>
            </a:extLst>
          </p:cNvPr>
          <p:cNvSpPr/>
          <p:nvPr userDrawn="1"/>
        </p:nvSpPr>
        <p:spPr>
          <a:xfrm>
            <a:off x="1359243" y="-893"/>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hasCustomPrompt="1"/>
          </p:nvPr>
        </p:nvSpPr>
        <p:spPr>
          <a:xfrm>
            <a:off x="1827084" y="0"/>
            <a:ext cx="22560091" cy="13716000"/>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FDA53C57-585A-C862-A030-6CF433556190}"/>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Ba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352C01-CF06-B681-184A-FAE5A6ECB036}"/>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10" name="Rectangle 9">
              <a:extLst>
                <a:ext uri="{FF2B5EF4-FFF2-40B4-BE49-F238E27FC236}">
                  <a16:creationId xmlns:a16="http://schemas.microsoft.com/office/drawing/2014/main" id="{BC95E2CB-20FB-92B4-7A63-AD12348A4E2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85ADF-891A-E3CE-2A39-4F645BC1CD1D}"/>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E6FDF2-B195-6F0E-C775-3E75B03A7960}"/>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659CA4-F22D-5CB5-4F52-1120A3B0163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FC27C3-B913-BD6A-2121-452EDFFA3347}"/>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7F1EFD-0724-26BE-BEA4-E006100A061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1369B6-79CB-1FE0-44F1-A079EB772348}"/>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0CCF14-934C-2F45-E299-EADABD572E15}"/>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F02125-91FB-5BD9-B947-33A245C1AB2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8BF4F0-1BAD-2261-9678-45CC4F8C4B0D}"/>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EEE461-0455-13A9-7AF9-6DF7BC0B5E7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AA87AA-5EC1-0A64-9BDC-3C9B3892CA61}"/>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AB6F20-A900-3B90-DBCD-94880C4C6CA8}"/>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5559F08-43EE-41A4-7125-5A6E16B114C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54715335-D174-E71B-741C-712D7BBAF3BF}"/>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6BE7D36-222D-8293-06F9-02F1BC446FF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19C00B1-75B9-D48E-7592-19E77953A0E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m End">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3" y="1473762"/>
            <a:ext cx="5296464" cy="3465588"/>
          </a:xfrm>
          <a:prstGeom prst="rect">
            <a:avLst/>
          </a:prstGeom>
        </p:spPr>
      </p:pic>
      <p:sp>
        <p:nvSpPr>
          <p:cNvPr id="2" name="Title 1">
            <a:extLst>
              <a:ext uri="{FF2B5EF4-FFF2-40B4-BE49-F238E27FC236}">
                <a16:creationId xmlns:a16="http://schemas.microsoft.com/office/drawing/2014/main" id="{62F832BF-CDCD-C36C-3D8E-F4CBCB8D7614}"/>
              </a:ext>
            </a:extLst>
          </p:cNvPr>
          <p:cNvSpPr>
            <a:spLocks noGrp="1"/>
          </p:cNvSpPr>
          <p:nvPr>
            <p:ph type="title" hasCustomPrompt="1"/>
          </p:nvPr>
        </p:nvSpPr>
        <p:spPr>
          <a:xfrm>
            <a:off x="14629677" y="6413112"/>
            <a:ext cx="7649736" cy="1651093"/>
          </a:xfrm>
        </p:spPr>
        <p:txBody>
          <a:bodyPr/>
          <a:lstStyle>
            <a:lvl1pPr algn="ctr">
              <a:defRPr/>
            </a:lvl1pPr>
          </a:lstStyle>
          <a:p>
            <a:r>
              <a:rPr lang="en-US" dirty="0"/>
              <a:t>Thank you</a:t>
            </a:r>
          </a:p>
        </p:txBody>
      </p:sp>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Title-Unit I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E0622D4-4400-A1E1-234A-33DF8035E5E2}"/>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26" name="Rectangle 25">
            <a:extLst>
              <a:ext uri="{FF2B5EF4-FFF2-40B4-BE49-F238E27FC236}">
                <a16:creationId xmlns:a16="http://schemas.microsoft.com/office/drawing/2014/main" id="{186C7CEA-7003-C4E0-6B60-21B547DF1D31}"/>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D8B625-CCCA-0501-F438-A869F8AA6B48}"/>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7A99E03-6BBD-CC22-3742-9CE5259720E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4">
            <a:extLst>
              <a:ext uri="{FF2B5EF4-FFF2-40B4-BE49-F238E27FC236}">
                <a16:creationId xmlns:a16="http://schemas.microsoft.com/office/drawing/2014/main" id="{8CCEEE7F-6A45-438C-4C03-6861A1268181}"/>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
        <p:nvSpPr>
          <p:cNvPr id="3" name="Title 1">
            <a:extLst>
              <a:ext uri="{FF2B5EF4-FFF2-40B4-BE49-F238E27FC236}">
                <a16:creationId xmlns:a16="http://schemas.microsoft.com/office/drawing/2014/main" id="{B3CF289D-A3C9-8D9D-61B1-6AE279EE7DDB}"/>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14" name="Straight Connector 13">
            <a:extLst>
              <a:ext uri="{FF2B5EF4-FFF2-40B4-BE49-F238E27FC236}">
                <a16:creationId xmlns:a16="http://schemas.microsoft.com/office/drawing/2014/main" id="{DAF025CF-7BE1-8FDD-94B1-32E1F2A72207}"/>
              </a:ex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0">
            <a:extLst>
              <a:ext uri="{FF2B5EF4-FFF2-40B4-BE49-F238E27FC236}">
                <a16:creationId xmlns:a16="http://schemas.microsoft.com/office/drawing/2014/main" id="{58F8036D-B8E7-7487-153F-332A4069095B}"/>
              </a:ext>
            </a:extLst>
          </p:cNvPr>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24" name="Rectangle 23">
            <a:extLst>
              <a:ext uri="{FF2B5EF4-FFF2-40B4-BE49-F238E27FC236}">
                <a16:creationId xmlns:a16="http://schemas.microsoft.com/office/drawing/2014/main" id="{E10B072C-F36A-A04E-DE4D-EB8A67A9655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3FC4D76-81FB-ACCF-8977-8FEDAA98C9A2}"/>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6" name="Rectangle 5">
              <a:extLst>
                <a:ext uri="{FF2B5EF4-FFF2-40B4-BE49-F238E27FC236}">
                  <a16:creationId xmlns:a16="http://schemas.microsoft.com/office/drawing/2014/main" id="{C9FEFD3E-5961-4845-219F-E001ECB39221}"/>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3A24E2-E454-BF9E-4DF9-7FF811781F11}"/>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BA58C-3C07-33C7-1B6D-DFA6BDE81996}"/>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DF491F-6D6B-7C62-539B-C2873ECA5D8A}"/>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588E49-A916-DC61-AFE1-19648A522FBE}"/>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0C3479-63CA-CBA6-ACA2-ADE7FBECAE5E}"/>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06DC5D7-2307-6000-B7B8-D8AA09E898A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4EF5D8E9-612D-681A-ED80-51B964A104E6}"/>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 End-Names">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2" y="1473762"/>
            <a:ext cx="5296464" cy="3465588"/>
          </a:xfrm>
          <a:prstGeom prst="rect">
            <a:avLst/>
          </a:prstGeom>
        </p:spPr>
      </p:pic>
      <p:sp>
        <p:nvSpPr>
          <p:cNvPr id="2" name="Title 1">
            <a:extLst>
              <a:ext uri="{FF2B5EF4-FFF2-40B4-BE49-F238E27FC236}">
                <a16:creationId xmlns:a16="http://schemas.microsoft.com/office/drawing/2014/main" id="{1900FED6-ACDF-A229-AA14-0BB8A6ED7867}"/>
              </a:ext>
            </a:extLst>
          </p:cNvPr>
          <p:cNvSpPr>
            <a:spLocks noGrp="1"/>
          </p:cNvSpPr>
          <p:nvPr>
            <p:ph type="title" hasCustomPrompt="1"/>
          </p:nvPr>
        </p:nvSpPr>
        <p:spPr>
          <a:xfrm>
            <a:off x="14705069" y="6413112"/>
            <a:ext cx="7498947" cy="1015663"/>
          </a:xfrm>
        </p:spPr>
        <p:txBody>
          <a:bodyPr/>
          <a:lstStyle>
            <a:lvl1pPr algn="ctr">
              <a:defRPr sz="5400"/>
            </a:lvl1pPr>
          </a:lstStyle>
          <a:p>
            <a:r>
              <a:rPr lang="en-US" dirty="0"/>
              <a:t>Presented by:</a:t>
            </a:r>
          </a:p>
        </p:txBody>
      </p:sp>
      <p:sp>
        <p:nvSpPr>
          <p:cNvPr id="4" name="Text Placeholder 10">
            <a:extLst>
              <a:ext uri="{FF2B5EF4-FFF2-40B4-BE49-F238E27FC236}">
                <a16:creationId xmlns:a16="http://schemas.microsoft.com/office/drawing/2014/main" id="{40D62115-B299-FBCF-3FCD-BE332DB6525B}"/>
              </a:ext>
            </a:extLst>
          </p:cNvPr>
          <p:cNvSpPr>
            <a:spLocks noGrp="1"/>
          </p:cNvSpPr>
          <p:nvPr>
            <p:ph type="body" sz="quarter" idx="12" hasCustomPrompt="1"/>
          </p:nvPr>
        </p:nvSpPr>
        <p:spPr>
          <a:xfrm>
            <a:off x="14705070" y="7773561"/>
            <a:ext cx="7498947" cy="2776209"/>
          </a:xfrm>
        </p:spPr>
        <p:txBody>
          <a:bodyPr wrap="square">
            <a:spAutoFit/>
          </a:bodyPr>
          <a:lstStyle>
            <a:lvl1pPr marL="0" indent="0" algn="ctr">
              <a:buNone/>
              <a:defRPr sz="3200" b="0" spc="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NAME</a:t>
            </a:r>
            <a:br>
              <a:rPr lang="en-US" dirty="0"/>
            </a:br>
            <a:r>
              <a:rPr lang="en-US" dirty="0"/>
              <a:t>contact info</a:t>
            </a:r>
          </a:p>
          <a:p>
            <a:pPr lvl="0"/>
            <a:r>
              <a:rPr lang="en-US" dirty="0"/>
              <a:t>NAME</a:t>
            </a:r>
            <a:br>
              <a:rPr lang="en-US" dirty="0"/>
            </a:br>
            <a:r>
              <a:rPr lang="en-US" dirty="0"/>
              <a:t>contact info</a:t>
            </a:r>
          </a:p>
        </p:txBody>
      </p:sp>
    </p:spTree>
    <p:extLst>
      <p:ext uri="{BB962C8B-B14F-4D97-AF65-F5344CB8AC3E}">
        <p14:creationId xmlns:p14="http://schemas.microsoft.com/office/powerpoint/2010/main" val="3406532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End-Logo">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olorado State University logo">
            <a:extLst>
              <a:ext uri="{FF2B5EF4-FFF2-40B4-BE49-F238E27FC236}">
                <a16:creationId xmlns:a16="http://schemas.microsoft.com/office/drawing/2014/main" id="{88E6F6F7-1DA3-89DD-7179-C39DAC639AC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11" name="Title 3">
            <a:extLst>
              <a:ext uri="{FF2B5EF4-FFF2-40B4-BE49-F238E27FC236}">
                <a16:creationId xmlns:a16="http://schemas.microsoft.com/office/drawing/2014/main" id="{1C51E8C0-A960-CF8E-9E76-C4F479A0DC9E}"/>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9" name="Straight Connector 28">
            <a:extLst>
              <a:ext uri="{FF2B5EF4-FFF2-40B4-BE49-F238E27FC236}">
                <a16:creationId xmlns:a16="http://schemas.microsoft.com/office/drawing/2014/main" id="{5A25D5DD-F3EC-F94F-7CD0-3D872F132B5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 name="Text Placeholder 10">
            <a:extLst>
              <a:ext uri="{FF2B5EF4-FFF2-40B4-BE49-F238E27FC236}">
                <a16:creationId xmlns:a16="http://schemas.microsoft.com/office/drawing/2014/main" id="{FF30E220-B1FD-A0BB-DE0C-BA85A0545724}"/>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End-Unit I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
        <p:nvSpPr>
          <p:cNvPr id="2" name="Title 3">
            <a:extLst>
              <a:ext uri="{FF2B5EF4-FFF2-40B4-BE49-F238E27FC236}">
                <a16:creationId xmlns:a16="http://schemas.microsoft.com/office/drawing/2014/main" id="{7B871660-E258-EA73-D579-547EDF741189}"/>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3" name="Straight Connector 22">
            <a:extLst>
              <a:ext uri="{FF2B5EF4-FFF2-40B4-BE49-F238E27FC236}">
                <a16:creationId xmlns:a16="http://schemas.microsoft.com/office/drawing/2014/main" id="{D8A43E7A-35ED-91E3-9474-4044D7B529F9}"/>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a:extLst>
              <a:ext uri="{FF2B5EF4-FFF2-40B4-BE49-F238E27FC236}">
                <a16:creationId xmlns:a16="http://schemas.microsoft.com/office/drawing/2014/main" id="{93FF432A-71A0-AEB2-CD70-56E9AE449AF1}"/>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 name="Content Placeholder 4">
            <a:extLst>
              <a:ext uri="{FF2B5EF4-FFF2-40B4-BE49-F238E27FC236}">
                <a16:creationId xmlns:a16="http://schemas.microsoft.com/office/drawing/2014/main" id="{5F252C0F-BA90-D782-472D-97005636B9EF}"/>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1979554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orizontal End-Photo">
    <p:bg>
      <p:bgRef idx="1001">
        <a:schemeClr val="bg2"/>
      </p:bgRef>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2FE1179-060A-3D27-82A8-FF922A9D20B4}"/>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1" name="Rectangle 40">
              <a:extLst>
                <a:ext uri="{FF2B5EF4-FFF2-40B4-BE49-F238E27FC236}">
                  <a16:creationId xmlns:a16="http://schemas.microsoft.com/office/drawing/2014/main" id="{63785700-D940-CF08-D71C-0DC555C6C81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FDE0A4-8993-7F70-FA2B-E75D9592E1E8}"/>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359DB4F-63BF-4EFA-7266-F5478622B33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B375E74-E1A5-397E-A084-12FE5D3832D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EA5C0FD-8892-4023-7176-401F72F5E9D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0D614D3-0E10-A5E6-F530-292B871792E2}"/>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12C8BD7-2A00-4A58-C7C4-FFB5A16E0C4E}"/>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2DFCC3-5056-E910-1AA7-8A6E8706840D}"/>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FB788D6-F6E7-69DC-7B47-16066874EF93}"/>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859C435-DF2E-74C7-556C-431C40B06EE0}"/>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D394DE6-7BFA-0171-D496-99E4ECABB412}"/>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F96C6D8-A646-6360-20C5-A538D8D4CACB}"/>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73EEC1F-BB73-8C7F-1E19-DA55DEA55E31}"/>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id="{31B8CB2C-B1F8-C181-BD5D-282E6F2D06E0}"/>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4" name="Rectangle 53">
            <a:extLst>
              <a:ext uri="{FF2B5EF4-FFF2-40B4-BE49-F238E27FC236}">
                <a16:creationId xmlns:a16="http://schemas.microsoft.com/office/drawing/2014/main" id="{2DEE40D1-9264-E204-E475-6BCFCC6A63B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D24E991-74E6-5E5A-DB83-5DB4589E219D}"/>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6E9B5D57-54A9-7F8C-2F46-55114B41E4E3}"/>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9" name="Rectangle 38">
            <a:extLst>
              <a:ext uri="{FF2B5EF4-FFF2-40B4-BE49-F238E27FC236}">
                <a16:creationId xmlns:a16="http://schemas.microsoft.com/office/drawing/2014/main" id="{25C5AF0E-C6B4-8DAF-0272-0E12C0E01DE3}"/>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E4EF3703-4192-DD20-BD1B-BFF64EE7022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65" name="Picture 64" descr="Colorado State University symbol">
            <a:extLst>
              <a:ext uri="{FF2B5EF4-FFF2-40B4-BE49-F238E27FC236}">
                <a16:creationId xmlns:a16="http://schemas.microsoft.com/office/drawing/2014/main" id="{87C71800-8C64-3F11-5C45-70B4426F141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58" name="Picture 57">
            <a:extLst>
              <a:ext uri="{FF2B5EF4-FFF2-40B4-BE49-F238E27FC236}">
                <a16:creationId xmlns:a16="http://schemas.microsoft.com/office/drawing/2014/main" id="{C7F5A11D-0DB0-C073-C7F1-646999C222D9}"/>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59" name="Picture 58" descr="A landscape with trees and mountains in the background&#10;&#10;Description automatically generated">
            <a:extLst>
              <a:ext uri="{FF2B5EF4-FFF2-40B4-BE49-F238E27FC236}">
                <a16:creationId xmlns:a16="http://schemas.microsoft.com/office/drawing/2014/main" id="{2B4B4E82-B71D-5E67-0D28-5C4110BEE56D}"/>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2201825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End-Unit ID">
    <p:bg>
      <p:bgRef idx="1001">
        <a:schemeClr val="bg2"/>
      </p:bgRef>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FD7D883-B270-F549-2559-D5B13B8036D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13" name="Rectangle 12">
              <a:extLst>
                <a:ext uri="{FF2B5EF4-FFF2-40B4-BE49-F238E27FC236}">
                  <a16:creationId xmlns:a16="http://schemas.microsoft.com/office/drawing/2014/main" id="{55CAA24E-5D7E-37A6-0358-2053450C88EC}"/>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B60F00-2138-4957-6D9C-CB8EECCA6A32}"/>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C94719-6E1A-861F-5A89-2B0C32086C71}"/>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B66F7D-4AC1-1695-71BE-42953E420523}"/>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0055D-678D-02E2-B9A2-22E310559638}"/>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A159A4-A164-78DE-9C64-DB3DDD80759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0515D4-FC0C-F60E-FFBA-C564ED6C31CC}"/>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E71664-C0E2-BBEF-01C7-C18F330D1B83}"/>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E15457-23F9-1462-17FD-D370604D2B2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379B63E-2F05-7771-8B5A-CD4F5C5775DF}"/>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360FA36-18EB-440D-66A1-2DA65C58A10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EE73CC-883D-5DDA-8E53-A52D44D3F35F}"/>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F89C42-E7C2-EF90-0EB9-65EBD0AAEFC7}"/>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70A2CF78-6DF9-46D2-E3BE-B3129B78468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7" name="Rectangle 6">
            <a:extLst>
              <a:ext uri="{FF2B5EF4-FFF2-40B4-BE49-F238E27FC236}">
                <a16:creationId xmlns:a16="http://schemas.microsoft.com/office/drawing/2014/main" id="{8EA964AB-F4DE-6C73-1553-B3426175638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870867-B712-9586-12B8-A508F5AD89AE}"/>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C51D96B2-D307-B41F-488C-8D20526E9525}"/>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6" name="Rectangle 5">
            <a:extLst>
              <a:ext uri="{FF2B5EF4-FFF2-40B4-BE49-F238E27FC236}">
                <a16:creationId xmlns:a16="http://schemas.microsoft.com/office/drawing/2014/main" id="{7EAC12B0-8979-9846-9D7C-586F9FFEC26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319B56A-0878-3613-5140-FDCEF57811D3}"/>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10" name="Picture 9">
            <a:extLst>
              <a:ext uri="{FF2B5EF4-FFF2-40B4-BE49-F238E27FC236}">
                <a16:creationId xmlns:a16="http://schemas.microsoft.com/office/drawing/2014/main" id="{6F5DAD25-4FAB-CFBA-CB12-A4018C1A5B1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26" name="Picture Placeholder 9">
            <a:extLst>
              <a:ext uri="{FF2B5EF4-FFF2-40B4-BE49-F238E27FC236}">
                <a16:creationId xmlns:a16="http://schemas.microsoft.com/office/drawing/2014/main" id="{CCA1A5C8-CE3D-9DDD-E962-CBF30AD2166E}"/>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Content Placeholder 4">
            <a:extLst>
              <a:ext uri="{FF2B5EF4-FFF2-40B4-BE49-F238E27FC236}">
                <a16:creationId xmlns:a16="http://schemas.microsoft.com/office/drawing/2014/main" id="{B87DA9F1-1FD3-CEAE-EED7-ED893670BE32}"/>
              </a:ext>
            </a:extLst>
          </p:cNvPr>
          <p:cNvSpPr>
            <a:spLocks noGrp="1"/>
          </p:cNvSpPr>
          <p:nvPr>
            <p:ph sz="quarter" idx="18" hasCustomPrompt="1"/>
          </p:nvPr>
        </p:nvSpPr>
        <p:spPr>
          <a:xfrm>
            <a:off x="19184794" y="4690727"/>
            <a:ext cx="4901010" cy="2334540"/>
          </a:xfrm>
        </p:spPr>
        <p:txBody>
          <a:bodyPr/>
          <a:lstStyle>
            <a:lvl1pPr marL="0" indent="0" algn="ctr">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3364035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orizontal End White-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0" name="Title 3">
            <a:extLst>
              <a:ext uri="{FF2B5EF4-FFF2-40B4-BE49-F238E27FC236}">
                <a16:creationId xmlns:a16="http://schemas.microsoft.com/office/drawing/2014/main" id="{EF90869F-30B6-3341-4303-FCC0E679F4D9}"/>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Colorado State University logo">
            <a:extLst>
              <a:ext uri="{FF2B5EF4-FFF2-40B4-BE49-F238E27FC236}">
                <a16:creationId xmlns:a16="http://schemas.microsoft.com/office/drawing/2014/main" id="{0AC6BB0B-CF97-DC35-C2F8-4B56E77157CF}"/>
              </a:ext>
            </a:extLst>
          </p:cNvPr>
          <p:cNvPicPr>
            <a:picLocks noChangeAspect="1"/>
          </p:cNvPicPr>
          <p:nvPr userDrawn="1"/>
        </p:nvPicPr>
        <p:blipFill>
          <a:blip r:embed="rId4"/>
          <a:stretch>
            <a:fillRect/>
          </a:stretch>
        </p:blipFill>
        <p:spPr>
          <a:xfrm>
            <a:off x="850448" y="11708526"/>
            <a:ext cx="7850640" cy="1570128"/>
          </a:xfrm>
          <a:prstGeom prst="rect">
            <a:avLst/>
          </a:prstGeom>
        </p:spPr>
      </p:pic>
      <p:pic>
        <p:nvPicPr>
          <p:cNvPr id="24" name="Picture 23" descr="A skateboarder riding past a building">
            <a:extLst>
              <a:ext uri="{FF2B5EF4-FFF2-40B4-BE49-F238E27FC236}">
                <a16:creationId xmlns:a16="http://schemas.microsoft.com/office/drawing/2014/main" id="{C514C1F5-F327-137A-EB9B-C8FD50725C3E}"/>
              </a:ext>
            </a:extLst>
          </p:cNvPr>
          <p:cNvPicPr>
            <a:picLocks noChangeAspect="1"/>
          </p:cNvPicPr>
          <p:nvPr userDrawn="1"/>
        </p:nvPicPr>
        <p:blipFill rotWithShape="1">
          <a:blip r:embed="rId5"/>
          <a:srcRect l="-1" r="5435" b="53244"/>
          <a:stretch/>
        </p:blipFill>
        <p:spPr>
          <a:xfrm>
            <a:off x="17286479" y="1064129"/>
            <a:ext cx="7100695" cy="4941528"/>
          </a:xfrm>
          <a:prstGeom prst="rect">
            <a:avLst/>
          </a:prstGeom>
        </p:spPr>
      </p:pic>
      <p:pic>
        <p:nvPicPr>
          <p:cNvPr id="25" name="Picture 24" descr="A student looking into a microscope">
            <a:extLst>
              <a:ext uri="{FF2B5EF4-FFF2-40B4-BE49-F238E27FC236}">
                <a16:creationId xmlns:a16="http://schemas.microsoft.com/office/drawing/2014/main" id="{343BBA91-537D-66E4-E63F-D3D9E3E300B5}"/>
              </a:ext>
            </a:extLst>
          </p:cNvPr>
          <p:cNvPicPr>
            <a:picLocks noChangeAspect="1"/>
          </p:cNvPicPr>
          <p:nvPr userDrawn="1"/>
        </p:nvPicPr>
        <p:blipFill rotWithShape="1">
          <a:blip r:embed="rId5"/>
          <a:srcRect l="-1" t="47094" r="5435" b="1"/>
          <a:stretch/>
        </p:blipFill>
        <p:spPr>
          <a:xfrm>
            <a:off x="17286478" y="6005657"/>
            <a:ext cx="7100695" cy="5591355"/>
          </a:xfrm>
          <a:prstGeom prst="rect">
            <a:avLst/>
          </a:prstGeom>
        </p:spPr>
      </p:pic>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End White-Unit I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3" name="Title 3">
            <a:extLst>
              <a:ext uri="{FF2B5EF4-FFF2-40B4-BE49-F238E27FC236}">
                <a16:creationId xmlns:a16="http://schemas.microsoft.com/office/drawing/2014/main" id="{28680960-077E-5C2B-520B-8C0FB6A7AF96}"/>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24" name="Content Placeholder 4">
            <a:extLst>
              <a:ext uri="{FF2B5EF4-FFF2-40B4-BE49-F238E27FC236}">
                <a16:creationId xmlns:a16="http://schemas.microsoft.com/office/drawing/2014/main" id="{94BC0029-207A-599D-0EB1-F757DBB6EBFE}"/>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0" name="Picture Placeholder 9">
            <a:extLst>
              <a:ext uri="{FF2B5EF4-FFF2-40B4-BE49-F238E27FC236}">
                <a16:creationId xmlns:a16="http://schemas.microsoft.com/office/drawing/2014/main" id="{B39250BA-189E-5F30-4708-6D61E265E70D}"/>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E1078A91-EAFC-469D-48CD-9EBEFE6AA90E}"/>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spTree>
    <p:extLst>
      <p:ext uri="{BB962C8B-B14F-4D97-AF65-F5344CB8AC3E}">
        <p14:creationId xmlns:p14="http://schemas.microsoft.com/office/powerpoint/2010/main" val="360875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grpSp>
        <p:nvGrpSpPr>
          <p:cNvPr id="4" name="Group 3">
            <a:extLst>
              <a:ext uri="{FF2B5EF4-FFF2-40B4-BE49-F238E27FC236}">
                <a16:creationId xmlns:a16="http://schemas.microsoft.com/office/drawing/2014/main" id="{5AE65E97-25DC-7F3B-D99C-246100BFD9B0}"/>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E876DB43-7A82-D793-0423-6B47BA9639B3}"/>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6" name="Rectangle 5">
              <a:extLst>
                <a:ext uri="{FF2B5EF4-FFF2-40B4-BE49-F238E27FC236}">
                  <a16:creationId xmlns:a16="http://schemas.microsoft.com/office/drawing/2014/main" id="{64244B2F-1733-7029-5645-B2C00295E09B}"/>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7" name="Rectangle 6">
              <a:extLst>
                <a:ext uri="{FF2B5EF4-FFF2-40B4-BE49-F238E27FC236}">
                  <a16:creationId xmlns:a16="http://schemas.microsoft.com/office/drawing/2014/main" id="{91FD9E27-63DC-33EB-16D8-BDE6CBFB53D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8" name="Rectangle 7">
              <a:extLst>
                <a:ext uri="{FF2B5EF4-FFF2-40B4-BE49-F238E27FC236}">
                  <a16:creationId xmlns:a16="http://schemas.microsoft.com/office/drawing/2014/main" id="{06D1B30B-3216-685E-63E1-23CF92BC93B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9" name="Rectangle 8">
              <a:extLst>
                <a:ext uri="{FF2B5EF4-FFF2-40B4-BE49-F238E27FC236}">
                  <a16:creationId xmlns:a16="http://schemas.microsoft.com/office/drawing/2014/main" id="{5A4C5919-F8B4-C713-BF02-51E35660D39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0F71D44E-09B8-3722-3E52-8C306C74023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1" name="Rectangle 10">
              <a:extLst>
                <a:ext uri="{FF2B5EF4-FFF2-40B4-BE49-F238E27FC236}">
                  <a16:creationId xmlns:a16="http://schemas.microsoft.com/office/drawing/2014/main" id="{B79E6E1C-7F99-3709-23E2-615411E4ACE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2" name="Rectangle 11">
              <a:extLst>
                <a:ext uri="{FF2B5EF4-FFF2-40B4-BE49-F238E27FC236}">
                  <a16:creationId xmlns:a16="http://schemas.microsoft.com/office/drawing/2014/main" id="{2B37BFA8-F7C8-97E7-D989-FECAE292637A}"/>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3" name="Rectangle 12">
              <a:extLst>
                <a:ext uri="{FF2B5EF4-FFF2-40B4-BE49-F238E27FC236}">
                  <a16:creationId xmlns:a16="http://schemas.microsoft.com/office/drawing/2014/main" id="{51AAE981-DD07-A46C-6D35-5D7AF1EC8785}"/>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A6E1C01D-2998-3C9B-8D81-6DDD3CAF020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5" name="Rectangle 14">
              <a:extLst>
                <a:ext uri="{FF2B5EF4-FFF2-40B4-BE49-F238E27FC236}">
                  <a16:creationId xmlns:a16="http://schemas.microsoft.com/office/drawing/2014/main" id="{8B9E6984-902B-4D8D-BDF6-60A2DC5DE19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6" name="Rectangle 15">
              <a:extLst>
                <a:ext uri="{FF2B5EF4-FFF2-40B4-BE49-F238E27FC236}">
                  <a16:creationId xmlns:a16="http://schemas.microsoft.com/office/drawing/2014/main" id="{0402DED8-D088-A6FB-54D0-007E4FBA6102}"/>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C93629A5-B805-268F-2CFC-2C5DB933CF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pic>
        <p:nvPicPr>
          <p:cNvPr id="18" name="Picture 17">
            <a:extLst>
              <a:ext uri="{FF2B5EF4-FFF2-40B4-BE49-F238E27FC236}">
                <a16:creationId xmlns:a16="http://schemas.microsoft.com/office/drawing/2014/main" id="{718E7F4F-CE0F-4D7B-83B9-91EACB07A3AE}"/>
              </a:ext>
              <a:ext uri="{C183D7F6-B498-43B3-948B-1728B52AA6E4}">
                <adec:decorative xmlns:adec="http://schemas.microsoft.com/office/drawing/2017/decorative" val="1"/>
              </a:ext>
            </a:extLst>
          </p:cNvPr>
          <p:cNvPicPr>
            <a:picLocks noChangeAspect="1"/>
          </p:cNvPicPr>
          <p:nvPr userDrawn="1"/>
        </p:nvPicPr>
        <p:blipFill rotWithShape="1">
          <a:blip r:embed="rId3"/>
          <a:srcRect l="3233" b="2225"/>
          <a:stretch/>
        </p:blipFill>
        <p:spPr>
          <a:xfrm>
            <a:off x="7384309" y="12647754"/>
            <a:ext cx="17002867" cy="1064129"/>
          </a:xfrm>
          <a:prstGeom prst="rect">
            <a:avLst/>
          </a:prstGeom>
        </p:spPr>
      </p:pic>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7342504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2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36657496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6"/>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5" name="Content Placeholder 4">
            <a:extLst>
              <a:ext uri="{FF2B5EF4-FFF2-40B4-BE49-F238E27FC236}">
                <a16:creationId xmlns:a16="http://schemas.microsoft.com/office/drawing/2014/main" id="{E432B452-2B6F-2A46-609E-2EB321F3A274}"/>
              </a:ext>
            </a:extLst>
          </p:cNvPr>
          <p:cNvSpPr>
            <a:spLocks noGrp="1"/>
          </p:cNvSpPr>
          <p:nvPr>
            <p:ph sz="quarter" idx="10"/>
          </p:nvPr>
        </p:nvSpPr>
        <p:spPr>
          <a:xfrm>
            <a:off x="952624" y="7553326"/>
            <a:ext cx="8154462" cy="4770986"/>
          </a:xfrm>
        </p:spPr>
        <p:txBody>
          <a:bodyPr/>
          <a:lstStyle>
            <a:lvl1pPr marL="714376" indent="-714376">
              <a:spcAft>
                <a:spcPts val="0"/>
              </a:spcAft>
              <a:defRPr sz="5200">
                <a:latin typeface="Poppins" panose="00000500000000000000" pitchFamily="2" charset="0"/>
                <a:cs typeface="Poppins" panose="00000500000000000000" pitchFamily="2" charset="0"/>
              </a:defRPr>
            </a:lvl1pPr>
            <a:lvl2pPr marL="1425576" indent="-711200">
              <a:spcAft>
                <a:spcPts val="0"/>
              </a:spcAft>
              <a:defRPr>
                <a:latin typeface="Poppins" panose="00000500000000000000" pitchFamily="2" charset="0"/>
                <a:cs typeface="Poppins" panose="00000500000000000000" pitchFamily="2" charset="0"/>
              </a:defRPr>
            </a:lvl2pPr>
            <a:lvl3pPr marL="2159000" indent="-733426">
              <a:defRPr sz="4400">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Picture Placeholder 6">
            <a:extLst>
              <a:ext uri="{FF2B5EF4-FFF2-40B4-BE49-F238E27FC236}">
                <a16:creationId xmlns:a16="http://schemas.microsoft.com/office/drawing/2014/main" id="{B2A93D7C-E2DD-8FAE-F33B-76EF6BF65108}"/>
              </a:ext>
            </a:extLst>
          </p:cNvPr>
          <p:cNvSpPr>
            <a:spLocks noGrp="1"/>
          </p:cNvSpPr>
          <p:nvPr>
            <p:ph type="pic" sz="quarter" idx="11"/>
          </p:nvPr>
        </p:nvSpPr>
        <p:spPr>
          <a:xfrm>
            <a:off x="9402400"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9" name="Picture Placeholder 8">
            <a:extLst>
              <a:ext uri="{FF2B5EF4-FFF2-40B4-BE49-F238E27FC236}">
                <a16:creationId xmlns:a16="http://schemas.microsoft.com/office/drawing/2014/main" id="{BDE6090D-3126-6BA1-3817-8134A0ADA305}"/>
              </a:ext>
            </a:extLst>
          </p:cNvPr>
          <p:cNvSpPr>
            <a:spLocks noGrp="1"/>
          </p:cNvSpPr>
          <p:nvPr>
            <p:ph type="pic" sz="quarter" idx="12"/>
          </p:nvPr>
        </p:nvSpPr>
        <p:spPr>
          <a:xfrm>
            <a:off x="11526751"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11" name="Table Placeholder 10">
            <a:extLst>
              <a:ext uri="{FF2B5EF4-FFF2-40B4-BE49-F238E27FC236}">
                <a16:creationId xmlns:a16="http://schemas.microsoft.com/office/drawing/2014/main" id="{F4513439-390D-855C-102C-4C35E1AD23F7}"/>
              </a:ext>
            </a:extLst>
          </p:cNvPr>
          <p:cNvSpPr>
            <a:spLocks noGrp="1"/>
          </p:cNvSpPr>
          <p:nvPr>
            <p:ph type="tbl" sz="quarter" idx="13"/>
          </p:nvPr>
        </p:nvSpPr>
        <p:spPr>
          <a:xfrm>
            <a:off x="13651103" y="7864476"/>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6" name="Content Placeholder 5">
            <a:extLst>
              <a:ext uri="{FF2B5EF4-FFF2-40B4-BE49-F238E27FC236}">
                <a16:creationId xmlns:a16="http://schemas.microsoft.com/office/drawing/2014/main" id="{4C6261DB-8EF1-F65F-1C3A-8D25DE4BAF30}"/>
              </a:ext>
            </a:extLst>
          </p:cNvPr>
          <p:cNvSpPr>
            <a:spLocks noGrp="1"/>
          </p:cNvSpPr>
          <p:nvPr>
            <p:ph sz="quarter" idx="14"/>
          </p:nvPr>
        </p:nvSpPr>
        <p:spPr>
          <a:xfrm>
            <a:off x="16058067" y="7864476"/>
            <a:ext cx="7382502" cy="3838615"/>
          </a:xfrm>
        </p:spPr>
        <p:txBody>
          <a:bodyPr/>
          <a:lstStyle>
            <a:lvl1pPr>
              <a:defRPr>
                <a:latin typeface="Poppins" panose="00000500000000000000" pitchFamily="2" charset="0"/>
                <a:cs typeface="Poppins" panose="00000500000000000000" pitchFamily="2" charset="0"/>
              </a:defRPr>
            </a:lvl1pPr>
            <a:lvl2pPr>
              <a:defRPr>
                <a:latin typeface="Poppins" panose="00000500000000000000" pitchFamily="2" charset="0"/>
                <a:cs typeface="Poppins" panose="00000500000000000000" pitchFamily="2" charset="0"/>
              </a:defRPr>
            </a:lvl2pPr>
            <a:lvl3pPr>
              <a:defRPr>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ustDataLst>
      <p:tags r:id="rId1"/>
    </p:custDataLst>
    <p:extLst>
      <p:ext uri="{BB962C8B-B14F-4D97-AF65-F5344CB8AC3E}">
        <p14:creationId xmlns:p14="http://schemas.microsoft.com/office/powerpoint/2010/main" val="67081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Title-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CB302DC-CB4C-F447-F2A9-EBB4049E6EC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a:solidFill>
                  <a:schemeClr val="bg2"/>
                </a:solidFill>
                <a:latin typeface="+mn-lt"/>
              </a:rPr>
              <a:t>COLORADO STATE UNIVERSITY</a:t>
            </a:r>
          </a:p>
        </p:txBody>
      </p:sp>
      <p:sp>
        <p:nvSpPr>
          <p:cNvPr id="6" name="Title 1">
            <a:extLst>
              <a:ext uri="{FF2B5EF4-FFF2-40B4-BE49-F238E27FC236}">
                <a16:creationId xmlns:a16="http://schemas.microsoft.com/office/drawing/2014/main" id="{E83BEBA8-A74E-59F1-F08A-EAD38D9080FE}"/>
              </a:ext>
            </a:extLst>
          </p:cNvPr>
          <p:cNvSpPr>
            <a:spLocks noGrp="1"/>
          </p:cNvSpPr>
          <p:nvPr>
            <p:ph type="title" hasCustomPrompt="1"/>
          </p:nvPr>
        </p:nvSpPr>
        <p:spPr>
          <a:xfrm>
            <a:off x="1678428" y="4690728"/>
            <a:ext cx="15373945" cy="3447098"/>
          </a:xfrm>
        </p:spPr>
        <p:txBody>
          <a:bodyPr/>
          <a:lstStyle>
            <a:lvl1pPr>
              <a:defRPr sz="10600">
                <a:solidFill>
                  <a:schemeClr val="tx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5A8625C-DB14-3811-4BC5-A841CB8E0564}"/>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C45F2B96-FEAC-C8BC-F743-9E15196F8E7A}"/>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4" name="Picture 3" descr="Colorado State University symbol">
            <a:extLst>
              <a:ext uri="{FF2B5EF4-FFF2-40B4-BE49-F238E27FC236}">
                <a16:creationId xmlns:a16="http://schemas.microsoft.com/office/drawing/2014/main" id="{0B078CBE-80BB-67EF-4C03-7DEBEC2CA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165786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4149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r>
              <a:rPr lang="en-US" dirty="0"/>
              <a:t>Fall 2024</a:t>
            </a:r>
          </a:p>
        </p:txBody>
      </p:sp>
      <p:sp>
        <p:nvSpPr>
          <p:cNvPr id="5" name="Footer Placeholder 4"/>
          <p:cNvSpPr>
            <a:spLocks noGrp="1"/>
          </p:cNvSpPr>
          <p:nvPr>
            <p:ph type="ftr" sz="quarter" idx="11"/>
          </p:nvPr>
        </p:nvSpPr>
        <p:spPr/>
        <p:txBody>
          <a:bodyPr/>
          <a:lstStyle/>
          <a:p>
            <a:r>
              <a:rPr lang="en-US" dirty="0"/>
              <a:t>AREC 224 Introduction to Agribusiness Entrepreneurship</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0504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831407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82000"/>
                  </a:schemeClr>
                </a:solidFill>
              </a:defRPr>
            </a:lvl1pPr>
            <a:lvl2pPr marL="914400" indent="0">
              <a:buNone/>
              <a:defRPr sz="4000">
                <a:solidFill>
                  <a:schemeClr val="tx1">
                    <a:tint val="82000"/>
                  </a:schemeClr>
                </a:solidFill>
              </a:defRPr>
            </a:lvl2pPr>
            <a:lvl3pPr marL="1828800" indent="0">
              <a:buNone/>
              <a:defRPr sz="3600">
                <a:solidFill>
                  <a:schemeClr val="tx1">
                    <a:tint val="82000"/>
                  </a:schemeClr>
                </a:solidFill>
              </a:defRPr>
            </a:lvl3pPr>
            <a:lvl4pPr marL="2743200" indent="0">
              <a:buNone/>
              <a:defRPr sz="3200">
                <a:solidFill>
                  <a:schemeClr val="tx1">
                    <a:tint val="82000"/>
                  </a:schemeClr>
                </a:solidFill>
              </a:defRPr>
            </a:lvl4pPr>
            <a:lvl5pPr marL="3657600" indent="0">
              <a:buNone/>
              <a:defRPr sz="3200">
                <a:solidFill>
                  <a:schemeClr val="tx1">
                    <a:tint val="82000"/>
                  </a:schemeClr>
                </a:solidFill>
              </a:defRPr>
            </a:lvl5pPr>
            <a:lvl6pPr marL="4572000" indent="0">
              <a:buNone/>
              <a:defRPr sz="3200">
                <a:solidFill>
                  <a:schemeClr val="tx1">
                    <a:tint val="82000"/>
                  </a:schemeClr>
                </a:solidFill>
              </a:defRPr>
            </a:lvl6pPr>
            <a:lvl7pPr marL="5486400" indent="0">
              <a:buNone/>
              <a:defRPr sz="3200">
                <a:solidFill>
                  <a:schemeClr val="tx1">
                    <a:tint val="82000"/>
                  </a:schemeClr>
                </a:solidFill>
              </a:defRPr>
            </a:lvl7pPr>
            <a:lvl8pPr marL="6400800" indent="0">
              <a:buNone/>
              <a:defRPr sz="3200">
                <a:solidFill>
                  <a:schemeClr val="tx1">
                    <a:tint val="82000"/>
                  </a:schemeClr>
                </a:solidFill>
              </a:defRPr>
            </a:lvl8pPr>
            <a:lvl9pPr marL="7315200" indent="0">
              <a:buNone/>
              <a:defRPr sz="3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07839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01788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21033938"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424913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27245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57928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828515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7726" y="1974851"/>
            <a:ext cx="12346007"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7076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rizontal Title-Unit ID">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E4E0F09-E3D8-9C0B-BA51-4A3E24948C7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tx2"/>
                </a:solidFill>
                <a:latin typeface="Poppins" pitchFamily="2" charset="77"/>
                <a:cs typeface="Poppins" pitchFamily="2" charset="77"/>
              </a:rPr>
              <a:t>COLORADO STATE UNIVERSITY</a:t>
            </a:r>
          </a:p>
        </p:txBody>
      </p:sp>
      <p:sp>
        <p:nvSpPr>
          <p:cNvPr id="3" name="Title 1">
            <a:extLst>
              <a:ext uri="{FF2B5EF4-FFF2-40B4-BE49-F238E27FC236}">
                <a16:creationId xmlns:a16="http://schemas.microsoft.com/office/drawing/2014/main" id="{9BDF5909-0874-C1E4-DB2A-4D9CE2C3BDB1}"/>
              </a:ext>
            </a:extLst>
          </p:cNvPr>
          <p:cNvSpPr>
            <a:spLocks noGrp="1"/>
          </p:cNvSpPr>
          <p:nvPr>
            <p:ph type="title" hasCustomPrompt="1"/>
          </p:nvPr>
        </p:nvSpPr>
        <p:spPr>
          <a:xfrm>
            <a:off x="1678428" y="4690727"/>
            <a:ext cx="15373945" cy="3447098"/>
          </a:xfrm>
        </p:spPr>
        <p:txBody>
          <a:bodyPr/>
          <a:lstStyle>
            <a:lvl1pPr>
              <a:defRPr sz="10600">
                <a:solidFill>
                  <a:schemeClr val="bg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3C35C91-82C3-FE75-6673-DD1E2B7CD727}"/>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F16160F8-ED25-9CFB-51DC-E266BD91B929}"/>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bg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sp>
        <p:nvSpPr>
          <p:cNvPr id="4" name="Content Placeholder 4">
            <a:extLst>
              <a:ext uri="{FF2B5EF4-FFF2-40B4-BE49-F238E27FC236}">
                <a16:creationId xmlns:a16="http://schemas.microsoft.com/office/drawing/2014/main" id="{71E2CC27-8417-974D-CB14-AE532B85A9ED}"/>
              </a:ext>
            </a:extLst>
          </p:cNvPr>
          <p:cNvSpPr>
            <a:spLocks noGrp="1"/>
          </p:cNvSpPr>
          <p:nvPr>
            <p:ph sz="quarter" idx="18" hasCustomPrompt="1"/>
          </p:nvPr>
        </p:nvSpPr>
        <p:spPr>
          <a:xfrm>
            <a:off x="19184794" y="4690727"/>
            <a:ext cx="4901010" cy="344709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35821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2072" y="730250"/>
            <a:ext cx="5258485"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2141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rizontal Title White-Photo">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827D8-037B-67B6-E470-24C4EA3B0F1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8AF64147-AC62-13B4-0327-ABF4A8273EE0}"/>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8" name="Rectangle 7">
              <a:extLst>
                <a:ext uri="{FF2B5EF4-FFF2-40B4-BE49-F238E27FC236}">
                  <a16:creationId xmlns:a16="http://schemas.microsoft.com/office/drawing/2014/main" id="{FF222DFC-24FC-8831-EF62-253FF27F134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17DE11-07BC-E1D1-9E6D-47221CB943F3}"/>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9E064D-7495-CFAD-FD44-7D07D08BF42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A259D5-4BA2-344D-7CD6-9521FD38264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70F941-C1E3-04C7-8791-F51F1F90D28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78D181-2ECC-0927-B878-85A844EE03B7}"/>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8B6AE7-2EB4-86A8-DF06-D0F86314C20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FC8CFD-9560-704F-A9BC-94BA43B7F84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DDC4ED-BEAA-08FD-0418-E374D22E2AC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0D08A2-8B12-444C-27FD-E56E3B7C161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75C9BE-6C24-522D-63D0-F993E7EEB8F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05D334-B427-8BD0-067F-53FA1B2116D6}"/>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AF7D61-EB72-1FDE-47D9-AD867167FE46}"/>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CFB3FD2F-2E9C-0F4D-5EAD-8C692AE00A61}"/>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7" name="Straight Connector 26">
            <a:extLst>
              <a:ext uri="{FF2B5EF4-FFF2-40B4-BE49-F238E27FC236}">
                <a16:creationId xmlns:a16="http://schemas.microsoft.com/office/drawing/2014/main" id="{5C03ED0F-7778-A2B3-838F-5536A9E4E9E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0">
            <a:extLst>
              <a:ext uri="{FF2B5EF4-FFF2-40B4-BE49-F238E27FC236}">
                <a16:creationId xmlns:a16="http://schemas.microsoft.com/office/drawing/2014/main" id="{A7AB9F9D-15F1-2422-D84E-6D469DDF9BF3}"/>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pic>
        <p:nvPicPr>
          <p:cNvPr id="37" name="Picture 36" descr="Colorado State University logo">
            <a:extLst>
              <a:ext uri="{FF2B5EF4-FFF2-40B4-BE49-F238E27FC236}">
                <a16:creationId xmlns:a16="http://schemas.microsoft.com/office/drawing/2014/main" id="{1FEEA0BE-133C-1EE9-31D3-7B0CF095780E}"/>
              </a:ext>
            </a:extLst>
          </p:cNvPr>
          <p:cNvPicPr>
            <a:picLocks noChangeAspect="1"/>
          </p:cNvPicPr>
          <p:nvPr userDrawn="1"/>
        </p:nvPicPr>
        <p:blipFill>
          <a:blip r:embed="rId3"/>
          <a:stretch>
            <a:fillRect/>
          </a:stretch>
        </p:blipFill>
        <p:spPr>
          <a:xfrm>
            <a:off x="850448" y="11708526"/>
            <a:ext cx="7850640" cy="1570128"/>
          </a:xfrm>
          <a:prstGeom prst="rect">
            <a:avLst/>
          </a:prstGeom>
        </p:spPr>
      </p:pic>
      <p:sp>
        <p:nvSpPr>
          <p:cNvPr id="22" name="Rectangle 21">
            <a:extLst>
              <a:ext uri="{FF2B5EF4-FFF2-40B4-BE49-F238E27FC236}">
                <a16:creationId xmlns:a16="http://schemas.microsoft.com/office/drawing/2014/main" id="{B6AF8EAE-6735-D2DA-7BBA-16DB495ACFFD}"/>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A skateboarder riding past a building">
            <a:extLst>
              <a:ext uri="{FF2B5EF4-FFF2-40B4-BE49-F238E27FC236}">
                <a16:creationId xmlns:a16="http://schemas.microsoft.com/office/drawing/2014/main" id="{FCE4C5C5-8A60-3965-F390-A74EE17C8D3C}"/>
              </a:ext>
            </a:extLst>
          </p:cNvPr>
          <p:cNvPicPr>
            <a:picLocks noChangeAspect="1"/>
          </p:cNvPicPr>
          <p:nvPr userDrawn="1"/>
        </p:nvPicPr>
        <p:blipFill rotWithShape="1">
          <a:blip r:embed="rId4"/>
          <a:srcRect l="-1" r="5435" b="53244"/>
          <a:stretch/>
        </p:blipFill>
        <p:spPr>
          <a:xfrm>
            <a:off x="17286479" y="1064129"/>
            <a:ext cx="7100695" cy="4941528"/>
          </a:xfrm>
          <a:prstGeom prst="rect">
            <a:avLst/>
          </a:prstGeom>
        </p:spPr>
      </p:pic>
      <p:pic>
        <p:nvPicPr>
          <p:cNvPr id="40" name="Picture 39" descr="A student looking into a microscope">
            <a:extLst>
              <a:ext uri="{FF2B5EF4-FFF2-40B4-BE49-F238E27FC236}">
                <a16:creationId xmlns:a16="http://schemas.microsoft.com/office/drawing/2014/main" id="{5C878159-DDC8-18FF-BA77-FF7660F78114}"/>
              </a:ext>
            </a:extLst>
          </p:cNvPr>
          <p:cNvPicPr>
            <a:picLocks noChangeAspect="1"/>
          </p:cNvPicPr>
          <p:nvPr userDrawn="1"/>
        </p:nvPicPr>
        <p:blipFill rotWithShape="1">
          <a:blip r:embed="rId4"/>
          <a:srcRect l="-1" t="47094" r="5435" b="1"/>
          <a:stretch/>
        </p:blipFill>
        <p:spPr>
          <a:xfrm>
            <a:off x="17286478" y="6005657"/>
            <a:ext cx="7100695" cy="5591355"/>
          </a:xfrm>
          <a:prstGeom prst="rect">
            <a:avLst/>
          </a:prstGeom>
        </p:spPr>
      </p:pic>
      <p:pic>
        <p:nvPicPr>
          <p:cNvPr id="24" name="Picture 23">
            <a:extLst>
              <a:ext uri="{FF2B5EF4-FFF2-40B4-BE49-F238E27FC236}">
                <a16:creationId xmlns:a16="http://schemas.microsoft.com/office/drawing/2014/main" id="{132C5EAF-24B7-F4E1-3111-7FF7626353A3}"/>
              </a:ext>
              <a:ext uri="{C183D7F6-B498-43B3-948B-1728B52AA6E4}">
                <adec:decorative xmlns:adec="http://schemas.microsoft.com/office/drawing/2017/decorative" val="1"/>
              </a:ext>
            </a:extLst>
          </p:cNvPr>
          <p:cNvPicPr>
            <a:picLocks noChangeAspect="1"/>
          </p:cNvPicPr>
          <p:nvPr userDrawn="1"/>
        </p:nvPicPr>
        <p:blipFill rotWithShape="1">
          <a:blip r:embed="rId5"/>
          <a:srcRect l="3601" b="1351"/>
          <a:stretch/>
        </p:blipFill>
        <p:spPr>
          <a:xfrm>
            <a:off x="17286477" y="11559671"/>
            <a:ext cx="7100697" cy="215488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tal Title White-Unit 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EDBC3-9A91-D690-1AC9-E475123AAAF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04799493-908E-625D-0010-E7C2953A2E1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7" name="Rectangle 6">
              <a:extLst>
                <a:ext uri="{FF2B5EF4-FFF2-40B4-BE49-F238E27FC236}">
                  <a16:creationId xmlns:a16="http://schemas.microsoft.com/office/drawing/2014/main" id="{01ED895F-FA67-353C-C6DB-3621043D39C9}"/>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3B9374-91DD-832D-4778-A51EEE7C2FD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61AB87-E732-B49C-A2E4-8F3D003EF158}"/>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FC5D5F-177F-CEB6-E40D-F5875B28F922}"/>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7CC673-5799-2701-95E7-8DAE0F727F1E}"/>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B401D3-4A3F-1369-3599-F688F0AF67D5}"/>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FF837C-A5EC-B9F2-9F4B-B5F0DDD0771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1907AB-F08E-D4AF-6D89-D0A32CE0626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548600-A2F8-1888-1F29-F759B937358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322D2-9A08-FDA4-8121-80B6137946C6}"/>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C7A6F4-5ACD-5CDA-216C-171E7D80613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1C85F9-C5E3-96E2-E9B8-A14CBD3EAF25}"/>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65BDAB-6ED3-737E-ED91-7ECACB8B0101}"/>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2399E7-5542-1F5E-6E83-B801B2261E33}"/>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8" name="Straight Connector 27">
            <a:extLst>
              <a:ext uri="{FF2B5EF4-FFF2-40B4-BE49-F238E27FC236}">
                <a16:creationId xmlns:a16="http://schemas.microsoft.com/office/drawing/2014/main" id="{539D5FFB-169B-62D7-DAF0-9A5168D9A9C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7A48D22B-DEEC-143E-1D31-4E59BE7CD446}"/>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5" name="Content Placeholder 4">
            <a:extLst>
              <a:ext uri="{FF2B5EF4-FFF2-40B4-BE49-F238E27FC236}">
                <a16:creationId xmlns:a16="http://schemas.microsoft.com/office/drawing/2014/main" id="{815024EB-1A71-B0F2-4E39-21F6EAE59C50}"/>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4" name="Rectangle 23">
            <a:extLst>
              <a:ext uri="{FF2B5EF4-FFF2-40B4-BE49-F238E27FC236}">
                <a16:creationId xmlns:a16="http://schemas.microsoft.com/office/drawing/2014/main" id="{FCB5F49C-E824-C4BB-C807-C87C9BDCCBCF}"/>
              </a:ext>
              <a:ext uri="{C183D7F6-B498-43B3-948B-1728B52AA6E4}">
                <adec:decorative xmlns:adec="http://schemas.microsoft.com/office/drawing/2017/decorative" val="1"/>
              </a:ext>
            </a:extLst>
          </p:cNvPr>
          <p:cNvSpPr/>
          <p:nvPr userDrawn="1"/>
        </p:nvSpPr>
        <p:spPr>
          <a:xfrm>
            <a:off x="16996558" y="1065577"/>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9">
            <a:extLst>
              <a:ext uri="{FF2B5EF4-FFF2-40B4-BE49-F238E27FC236}">
                <a16:creationId xmlns:a16="http://schemas.microsoft.com/office/drawing/2014/main" id="{F83D9A80-0E80-281A-E99F-F92471A17673}"/>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33" name="Picture Placeholder 9">
            <a:extLst>
              <a:ext uri="{FF2B5EF4-FFF2-40B4-BE49-F238E27FC236}">
                <a16:creationId xmlns:a16="http://schemas.microsoft.com/office/drawing/2014/main" id="{C7FBBA56-1926-80C7-58E3-C4C49ACB14D0}"/>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pic>
        <p:nvPicPr>
          <p:cNvPr id="25" name="Picture 24">
            <a:extLst>
              <a:ext uri="{FF2B5EF4-FFF2-40B4-BE49-F238E27FC236}">
                <a16:creationId xmlns:a16="http://schemas.microsoft.com/office/drawing/2014/main" id="{C2EBB3FD-4351-5139-40A1-638BAA79FE42}"/>
              </a:ext>
              <a:ext uri="{C183D7F6-B498-43B3-948B-1728B52AA6E4}">
                <adec:decorative xmlns:adec="http://schemas.microsoft.com/office/drawing/2017/decorative" val="1"/>
              </a:ext>
            </a:extLst>
          </p:cNvPr>
          <p:cNvPicPr>
            <a:picLocks noChangeAspect="1"/>
          </p:cNvPicPr>
          <p:nvPr userDrawn="1"/>
        </p:nvPicPr>
        <p:blipFill rotWithShape="1">
          <a:blip r:embed="rId3"/>
          <a:srcRect l="3454" b="1375"/>
          <a:stretch/>
        </p:blipFill>
        <p:spPr>
          <a:xfrm>
            <a:off x="17275641" y="11560175"/>
            <a:ext cx="7111534" cy="2154377"/>
          </a:xfrm>
          <a:prstGeom prst="rect">
            <a:avLst/>
          </a:prstGeom>
        </p:spPr>
      </p:pic>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White-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776140-691A-A9D4-ECB6-9A007671B26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12" name="Rectangle 11">
            <a:extLst>
              <a:ext uri="{FF2B5EF4-FFF2-40B4-BE49-F238E27FC236}">
                <a16:creationId xmlns:a16="http://schemas.microsoft.com/office/drawing/2014/main" id="{4869F244-C8CA-9288-A22D-B4C0340C50DE}"/>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person in a white hat reading a book in a library&#10;&#10;Description automatically generated">
            <a:extLst>
              <a:ext uri="{FF2B5EF4-FFF2-40B4-BE49-F238E27FC236}">
                <a16:creationId xmlns:a16="http://schemas.microsoft.com/office/drawing/2014/main" id="{C5CCAA47-DA17-8285-750E-435ED4023BAC}"/>
              </a:ext>
            </a:extLst>
          </p:cNvPr>
          <p:cNvPicPr>
            <a:picLocks noChangeAspect="1"/>
          </p:cNvPicPr>
          <p:nvPr userDrawn="1"/>
        </p:nvPicPr>
        <p:blipFill rotWithShape="1">
          <a:blip r:embed="rId3"/>
          <a:srcRect l="-1" r="161" b="40013"/>
          <a:stretch/>
        </p:blipFill>
        <p:spPr>
          <a:xfrm>
            <a:off x="0" y="808074"/>
            <a:ext cx="9779879" cy="7743259"/>
          </a:xfrm>
          <a:prstGeom prst="rect">
            <a:avLst/>
          </a:prstGeom>
        </p:spPr>
      </p:pic>
      <p:pic>
        <p:nvPicPr>
          <p:cNvPr id="15" name="Picture 14" descr="Green duotone photo of The Oval at CSU">
            <a:extLst>
              <a:ext uri="{FF2B5EF4-FFF2-40B4-BE49-F238E27FC236}">
                <a16:creationId xmlns:a16="http://schemas.microsoft.com/office/drawing/2014/main" id="{60636B70-6D80-E6B4-A0AB-1FA37A1EE750}"/>
              </a:ext>
            </a:extLst>
          </p:cNvPr>
          <p:cNvPicPr>
            <a:picLocks noChangeAspect="1"/>
          </p:cNvPicPr>
          <p:nvPr userDrawn="1"/>
        </p:nvPicPr>
        <p:blipFill rotWithShape="1">
          <a:blip r:embed="rId3"/>
          <a:srcRect l="-1" t="59986" r="161"/>
          <a:stretch/>
        </p:blipFill>
        <p:spPr>
          <a:xfrm>
            <a:off x="0" y="8551333"/>
            <a:ext cx="9779879" cy="5165114"/>
          </a:xfrm>
          <a:prstGeom prst="rect">
            <a:avLst/>
          </a:prstGeom>
        </p:spPr>
      </p:pic>
      <p:sp>
        <p:nvSpPr>
          <p:cNvPr id="13" name="Rectangle 12">
            <a:extLst>
              <a:ext uri="{FF2B5EF4-FFF2-40B4-BE49-F238E27FC236}">
                <a16:creationId xmlns:a16="http://schemas.microsoft.com/office/drawing/2014/main" id="{55F68099-713E-262D-9C2F-41D041CBCE4C}"/>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a:extLst>
              <a:ext uri="{FF2B5EF4-FFF2-40B4-BE49-F238E27FC236}">
                <a16:creationId xmlns:a16="http://schemas.microsoft.com/office/drawing/2014/main" id="{6E62C63B-24C9-E5A2-704B-B0DFF56BB5AB}"/>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21" name="Text Placeholder 24">
            <a:extLst>
              <a:ext uri="{FF2B5EF4-FFF2-40B4-BE49-F238E27FC236}">
                <a16:creationId xmlns:a16="http://schemas.microsoft.com/office/drawing/2014/main" id="{CA12811A-2E64-8B50-D74B-A49778FA0824}"/>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5" name="Slide Number Placeholder 3">
            <a:extLst>
              <a:ext uri="{FF2B5EF4-FFF2-40B4-BE49-F238E27FC236}">
                <a16:creationId xmlns:a16="http://schemas.microsoft.com/office/drawing/2014/main" id="{A8BE80CC-75E4-19D2-085B-A11BC80E4EC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453FC-0441-6339-5061-664B9E8AF71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4" name="Rectangle 3">
            <a:extLst>
              <a:ext uri="{FF2B5EF4-FFF2-40B4-BE49-F238E27FC236}">
                <a16:creationId xmlns:a16="http://schemas.microsoft.com/office/drawing/2014/main" id="{64B1232C-F8A7-1F30-9E27-22B5ED5B2D96}"/>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Picture Placeholder 9">
            <a:extLst>
              <a:ext uri="{FF2B5EF4-FFF2-40B4-BE49-F238E27FC236}">
                <a16:creationId xmlns:a16="http://schemas.microsoft.com/office/drawing/2014/main" id="{D29A660C-111B-2054-5D47-2BDBBE804CB2}"/>
              </a:ext>
            </a:extLst>
          </p:cNvPr>
          <p:cNvSpPr>
            <a:spLocks noGrp="1"/>
          </p:cNvSpPr>
          <p:nvPr>
            <p:ph type="pic" sz="quarter" idx="18" hasCustomPrompt="1"/>
          </p:nvPr>
        </p:nvSpPr>
        <p:spPr>
          <a:xfrm>
            <a:off x="26184" y="808074"/>
            <a:ext cx="9729004" cy="867565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8F846DE8-2EB1-0330-2196-E2554F6E77E8}"/>
              </a:ext>
            </a:extLst>
          </p:cNvPr>
          <p:cNvSpPr>
            <a:spLocks noGrp="1"/>
          </p:cNvSpPr>
          <p:nvPr>
            <p:ph type="pic" sz="quarter" idx="19" hasCustomPrompt="1"/>
          </p:nvPr>
        </p:nvSpPr>
        <p:spPr>
          <a:xfrm>
            <a:off x="0" y="9483724"/>
            <a:ext cx="9729004" cy="4232276"/>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Rectangle 4">
            <a:extLst>
              <a:ext uri="{FF2B5EF4-FFF2-40B4-BE49-F238E27FC236}">
                <a16:creationId xmlns:a16="http://schemas.microsoft.com/office/drawing/2014/main" id="{E4E35C0C-972C-4520-67CF-18EAFF177D3F}"/>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BAB41D4B-99CA-CF76-F7B8-47081EDADC1E}"/>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14" name="Text Placeholder 24">
            <a:extLst>
              <a:ext uri="{FF2B5EF4-FFF2-40B4-BE49-F238E27FC236}">
                <a16:creationId xmlns:a16="http://schemas.microsoft.com/office/drawing/2014/main" id="{907D6495-ABD1-CEE9-7021-6A5CD8B68BF7}"/>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6" name="Slide Number Placeholder 3">
            <a:extLst>
              <a:ext uri="{FF2B5EF4-FFF2-40B4-BE49-F238E27FC236}">
                <a16:creationId xmlns:a16="http://schemas.microsoft.com/office/drawing/2014/main" id="{A8AE2353-C2E6-3E6F-5583-DF7C0A32667E}"/>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8513" y="1850980"/>
            <a:ext cx="22170156" cy="1538883"/>
          </a:xfrm>
          <a:prstGeom prst="rect">
            <a:avLst/>
          </a:prstGeom>
        </p:spPr>
        <p:txBody>
          <a:bodyPr vert="horz" lIns="91440" tIns="91440" rIns="91440" bIns="91440" rtlCol="0" anchor="b" anchorCtr="0">
            <a:spAutoFit/>
          </a:bodyPr>
          <a:lstStyle/>
          <a:p>
            <a:r>
              <a:rPr lang="en-US" dirty="0"/>
              <a:t>Headline</a:t>
            </a:r>
          </a:p>
        </p:txBody>
      </p:sp>
      <p:sp>
        <p:nvSpPr>
          <p:cNvPr id="3" name="Text Placeholder 2"/>
          <p:cNvSpPr>
            <a:spLocks noGrp="1"/>
          </p:cNvSpPr>
          <p:nvPr>
            <p:ph type="body" idx="1"/>
          </p:nvPr>
        </p:nvSpPr>
        <p:spPr>
          <a:xfrm>
            <a:off x="1108511" y="4390382"/>
            <a:ext cx="22170156" cy="5198346"/>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65" r:id="rId3"/>
    <p:sldLayoutId id="2147483678" r:id="rId4"/>
    <p:sldLayoutId id="2147483690" r:id="rId5"/>
    <p:sldLayoutId id="2147483689" r:id="rId6"/>
    <p:sldLayoutId id="2147483679" r:id="rId7"/>
    <p:sldLayoutId id="2147483649" r:id="rId8"/>
    <p:sldLayoutId id="2147483666" r:id="rId9"/>
    <p:sldLayoutId id="2147483694" r:id="rId10"/>
    <p:sldLayoutId id="2147483695" r:id="rId11"/>
    <p:sldLayoutId id="2147483683" r:id="rId12"/>
    <p:sldLayoutId id="2147483698" r:id="rId13"/>
    <p:sldLayoutId id="2147483670" r:id="rId14"/>
    <p:sldLayoutId id="2147483668" r:id="rId15"/>
    <p:sldLayoutId id="2147483697" r:id="rId16"/>
    <p:sldLayoutId id="2147483696" r:id="rId17"/>
    <p:sldLayoutId id="2147483687" r:id="rId18"/>
    <p:sldLayoutId id="2147483688" r:id="rId19"/>
    <p:sldLayoutId id="2147483700" r:id="rId20"/>
    <p:sldLayoutId id="2147483669" r:id="rId21"/>
    <p:sldLayoutId id="2147483650" r:id="rId22"/>
    <p:sldLayoutId id="2147483686" r:id="rId23"/>
    <p:sldLayoutId id="2147483661" r:id="rId24"/>
    <p:sldLayoutId id="2147483680" r:id="rId25"/>
    <p:sldLayoutId id="2147483691" r:id="rId26"/>
    <p:sldLayoutId id="2147483681" r:id="rId27"/>
    <p:sldLayoutId id="2147483682" r:id="rId28"/>
    <p:sldLayoutId id="2147483677" r:id="rId29"/>
    <p:sldLayoutId id="2147483699" r:id="rId30"/>
    <p:sldLayoutId id="2147483692" r:id="rId31"/>
    <p:sldLayoutId id="2147483701" r:id="rId32"/>
    <p:sldLayoutId id="2147483702" r:id="rId33"/>
    <p:sldLayoutId id="2147483703" r:id="rId34"/>
    <p:sldLayoutId id="2147483672" r:id="rId35"/>
    <p:sldLayoutId id="2147483704" r:id="rId36"/>
    <p:sldLayoutId id="2147483705" r:id="rId37"/>
    <p:sldLayoutId id="2147483708" r:id="rId38"/>
    <p:sldLayoutId id="2147483706" r:id="rId39"/>
    <p:sldLayoutId id="2147483709" r:id="rId40"/>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l" defTabSz="1234609" rtl="0" eaLnBrk="1" latinLnBrk="0" hangingPunct="1">
        <a:spcBef>
          <a:spcPct val="0"/>
        </a:spcBef>
        <a:buNone/>
        <a:defRPr sz="8800" kern="1200">
          <a:solidFill>
            <a:schemeClr val="tx2"/>
          </a:solidFill>
          <a:latin typeface="Poppins" pitchFamily="2" charset="77"/>
          <a:ea typeface="Poppins" pitchFamily="2" charset="77"/>
          <a:cs typeface="Poppins" pitchFamily="2" charset="77"/>
        </a:defRPr>
      </a:lvl1pPr>
    </p:titleStyle>
    <p:body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34609" rtl="0" eaLnBrk="1" latinLnBrk="0" hangingPunct="1">
        <a:defRPr sz="4848" kern="1200">
          <a:solidFill>
            <a:schemeClr val="tx1"/>
          </a:solidFill>
          <a:latin typeface="+mn-lt"/>
          <a:ea typeface="+mn-ea"/>
          <a:cs typeface="+mn-cs"/>
        </a:defRPr>
      </a:lvl1pPr>
      <a:lvl2pPr marL="1234609" algn="l" defTabSz="1234609" rtl="0" eaLnBrk="1" latinLnBrk="0" hangingPunct="1">
        <a:defRPr sz="4848" kern="1200">
          <a:solidFill>
            <a:schemeClr val="tx1"/>
          </a:solidFill>
          <a:latin typeface="+mn-lt"/>
          <a:ea typeface="+mn-ea"/>
          <a:cs typeface="+mn-cs"/>
        </a:defRPr>
      </a:lvl2pPr>
      <a:lvl3pPr marL="2469225" algn="l" defTabSz="1234609" rtl="0" eaLnBrk="1" latinLnBrk="0" hangingPunct="1">
        <a:defRPr sz="4848" kern="1200">
          <a:solidFill>
            <a:schemeClr val="tx1"/>
          </a:solidFill>
          <a:latin typeface="+mn-lt"/>
          <a:ea typeface="+mn-ea"/>
          <a:cs typeface="+mn-cs"/>
        </a:defRPr>
      </a:lvl3pPr>
      <a:lvl4pPr marL="3703835" algn="l" defTabSz="1234609" rtl="0" eaLnBrk="1" latinLnBrk="0" hangingPunct="1">
        <a:defRPr sz="4848" kern="1200">
          <a:solidFill>
            <a:schemeClr val="tx1"/>
          </a:solidFill>
          <a:latin typeface="+mn-lt"/>
          <a:ea typeface="+mn-ea"/>
          <a:cs typeface="+mn-cs"/>
        </a:defRPr>
      </a:lvl4pPr>
      <a:lvl5pPr marL="4938451" algn="l" defTabSz="1234609" rtl="0" eaLnBrk="1" latinLnBrk="0" hangingPunct="1">
        <a:defRPr sz="4848" kern="1200">
          <a:solidFill>
            <a:schemeClr val="tx1"/>
          </a:solidFill>
          <a:latin typeface="+mn-lt"/>
          <a:ea typeface="+mn-ea"/>
          <a:cs typeface="+mn-cs"/>
        </a:defRPr>
      </a:lvl5pPr>
      <a:lvl6pPr marL="6173062" algn="l" defTabSz="1234609" rtl="0" eaLnBrk="1" latinLnBrk="0" hangingPunct="1">
        <a:defRPr sz="4848" kern="1200">
          <a:solidFill>
            <a:schemeClr val="tx1"/>
          </a:solidFill>
          <a:latin typeface="+mn-lt"/>
          <a:ea typeface="+mn-ea"/>
          <a:cs typeface="+mn-cs"/>
        </a:defRPr>
      </a:lvl6pPr>
      <a:lvl7pPr marL="7407672" algn="l" defTabSz="1234609" rtl="0" eaLnBrk="1" latinLnBrk="0" hangingPunct="1">
        <a:defRPr sz="4848" kern="1200">
          <a:solidFill>
            <a:schemeClr val="tx1"/>
          </a:solidFill>
          <a:latin typeface="+mn-lt"/>
          <a:ea typeface="+mn-ea"/>
          <a:cs typeface="+mn-cs"/>
        </a:defRPr>
      </a:lvl7pPr>
      <a:lvl8pPr marL="8642286" algn="l" defTabSz="1234609" rtl="0" eaLnBrk="1" latinLnBrk="0" hangingPunct="1">
        <a:defRPr sz="4848" kern="1200">
          <a:solidFill>
            <a:schemeClr val="tx1"/>
          </a:solidFill>
          <a:latin typeface="+mn-lt"/>
          <a:ea typeface="+mn-ea"/>
          <a:cs typeface="+mn-cs"/>
        </a:defRPr>
      </a:lvl8pPr>
      <a:lvl9pPr marL="9876895" algn="l" defTabSz="1234609" rtl="0" eaLnBrk="1" latinLnBrk="0" hangingPunct="1">
        <a:defRPr sz="484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82000"/>
                  </a:schemeClr>
                </a:solidFill>
              </a:defRPr>
            </a:lvl1pPr>
          </a:lstStyle>
          <a:p>
            <a:r>
              <a:rPr lang="en-US" dirty="0"/>
              <a:t>Fall 2024</a:t>
            </a:r>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82000"/>
                  </a:schemeClr>
                </a:solidFill>
              </a:defRPr>
            </a:lvl1pPr>
          </a:lstStyle>
          <a:p>
            <a:r>
              <a:rPr lang="en-US" dirty="0"/>
              <a:t>AREC 224 Introduction to Agribusiness Entrepreneurship</a:t>
            </a:r>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82000"/>
                  </a:schemeClr>
                </a:solidFill>
              </a:defRPr>
            </a:lvl1pPr>
          </a:lstStyle>
          <a:p>
            <a:fld id="{0ED57647-A883-479B-908F-1E8582AA4828}" type="slidenum">
              <a:rPr lang="en-US" smtClean="0"/>
              <a:pPr/>
              <a:t>‹#›</a:t>
            </a:fld>
            <a:endParaRPr lang="en-US" dirty="0"/>
          </a:p>
        </p:txBody>
      </p:sp>
    </p:spTree>
    <p:extLst>
      <p:ext uri="{BB962C8B-B14F-4D97-AF65-F5344CB8AC3E}">
        <p14:creationId xmlns:p14="http://schemas.microsoft.com/office/powerpoint/2010/main" val="71522092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7.xml"/><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4.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36EB7F-9BD1-C7D8-AAF4-83B1412685E2}"/>
              </a:ext>
            </a:extLst>
          </p:cNvPr>
          <p:cNvSpPr>
            <a:spLocks noGrp="1"/>
          </p:cNvSpPr>
          <p:nvPr>
            <p:ph type="title"/>
          </p:nvPr>
        </p:nvSpPr>
        <p:spPr>
          <a:xfrm>
            <a:off x="9995338" y="6787311"/>
            <a:ext cx="11950262" cy="1815882"/>
          </a:xfrm>
        </p:spPr>
        <p:txBody>
          <a:bodyPr/>
          <a:lstStyle/>
          <a:p>
            <a:r>
              <a:rPr lang="en-US" dirty="0"/>
              <a:t>Lecture 10</a:t>
            </a:r>
          </a:p>
        </p:txBody>
      </p:sp>
      <p:sp>
        <p:nvSpPr>
          <p:cNvPr id="11" name="Text Placeholder 10">
            <a:extLst>
              <a:ext uri="{FF2B5EF4-FFF2-40B4-BE49-F238E27FC236}">
                <a16:creationId xmlns:a16="http://schemas.microsoft.com/office/drawing/2014/main" id="{73DCC068-BF04-C61E-9A38-7A550F592766}"/>
              </a:ext>
            </a:extLst>
          </p:cNvPr>
          <p:cNvSpPr>
            <a:spLocks noGrp="1"/>
          </p:cNvSpPr>
          <p:nvPr>
            <p:ph type="body" sz="quarter" idx="12"/>
          </p:nvPr>
        </p:nvSpPr>
        <p:spPr>
          <a:xfrm>
            <a:off x="9995339" y="9475255"/>
            <a:ext cx="11950262" cy="1615827"/>
          </a:xfrm>
        </p:spPr>
        <p:txBody>
          <a:bodyPr/>
          <a:lstStyle/>
          <a:p>
            <a:r>
              <a:rPr lang="en-US" dirty="0"/>
              <a:t>Dr. Lauren Chenarides</a:t>
            </a:r>
          </a:p>
          <a:p>
            <a:r>
              <a:rPr lang="en-US" dirty="0"/>
              <a:t>October 28, 2025</a:t>
            </a:r>
          </a:p>
        </p:txBody>
      </p:sp>
    </p:spTree>
    <p:extLst>
      <p:ext uri="{BB962C8B-B14F-4D97-AF65-F5344CB8AC3E}">
        <p14:creationId xmlns:p14="http://schemas.microsoft.com/office/powerpoint/2010/main" val="727891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78801-FC89-365B-2E1C-96507BF09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0F0FA-C40A-64AC-B766-A82096026AB7}"/>
              </a:ext>
            </a:extLst>
          </p:cNvPr>
          <p:cNvSpPr>
            <a:spLocks noGrp="1"/>
          </p:cNvSpPr>
          <p:nvPr>
            <p:ph type="title"/>
          </p:nvPr>
        </p:nvSpPr>
        <p:spPr>
          <a:xfrm>
            <a:off x="1680667" y="5210924"/>
            <a:ext cx="15371706" cy="1814343"/>
          </a:xfrm>
        </p:spPr>
        <p:txBody>
          <a:bodyPr anchor="b">
            <a:normAutofit fontScale="90000"/>
          </a:bodyPr>
          <a:lstStyle/>
          <a:p>
            <a:r>
              <a:rPr lang="en-US" dirty="0"/>
              <a:t>Part 1:</a:t>
            </a:r>
            <a:br>
              <a:rPr lang="en-US" dirty="0"/>
            </a:br>
            <a:r>
              <a:rPr lang="en-US" dirty="0"/>
              <a:t>Introduction to the Business Model Canvas</a:t>
            </a:r>
          </a:p>
        </p:txBody>
      </p:sp>
      <p:sp>
        <p:nvSpPr>
          <p:cNvPr id="4" name="Text Placeholder 3">
            <a:extLst>
              <a:ext uri="{FF2B5EF4-FFF2-40B4-BE49-F238E27FC236}">
                <a16:creationId xmlns:a16="http://schemas.microsoft.com/office/drawing/2014/main" id="{BCA9F224-E250-3643-6C16-1721D0F37C85}"/>
              </a:ext>
            </a:extLst>
          </p:cNvPr>
          <p:cNvSpPr>
            <a:spLocks noGrp="1"/>
          </p:cNvSpPr>
          <p:nvPr>
            <p:ph type="body" sz="quarter" idx="14"/>
          </p:nvPr>
        </p:nvSpPr>
        <p:spPr>
          <a:xfrm>
            <a:off x="1680677" y="7904428"/>
            <a:ext cx="15373945" cy="1594347"/>
          </a:xfrm>
        </p:spPr>
        <p:txBody>
          <a:bodyPr wrap="square">
            <a:normAutofit/>
          </a:bodyPr>
          <a:lstStyle/>
          <a:p>
            <a:endParaRPr lang="en-US" dirty="0"/>
          </a:p>
        </p:txBody>
      </p:sp>
    </p:spTree>
    <p:extLst>
      <p:ext uri="{BB962C8B-B14F-4D97-AF65-F5344CB8AC3E}">
        <p14:creationId xmlns:p14="http://schemas.microsoft.com/office/powerpoint/2010/main" val="1079732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8E95-4F8E-5A27-2FF9-AE232420750F}"/>
              </a:ext>
            </a:extLst>
          </p:cNvPr>
          <p:cNvSpPr>
            <a:spLocks noGrp="1"/>
          </p:cNvSpPr>
          <p:nvPr>
            <p:ph type="title"/>
          </p:nvPr>
        </p:nvSpPr>
        <p:spPr/>
        <p:txBody>
          <a:bodyPr>
            <a:normAutofit fontScale="90000"/>
          </a:bodyPr>
          <a:lstStyle/>
          <a:p>
            <a:r>
              <a:rPr lang="en-US" dirty="0">
                <a:solidFill>
                  <a:schemeClr val="accent5"/>
                </a:solidFill>
                <a:latin typeface="Poppins" panose="00000500000000000000" pitchFamily="2" charset="0"/>
                <a:cs typeface="Poppins" panose="00000500000000000000" pitchFamily="2" charset="0"/>
              </a:rPr>
              <a:t>Problem Discovery → </a:t>
            </a:r>
            <a:br>
              <a:rPr lang="en-US" dirty="0">
                <a:solidFill>
                  <a:schemeClr val="bg1">
                    <a:lumMod val="50000"/>
                  </a:schemeClr>
                </a:solidFill>
                <a:latin typeface="Poppins" panose="00000500000000000000" pitchFamily="2" charset="0"/>
                <a:cs typeface="Poppins" panose="00000500000000000000" pitchFamily="2" charset="0"/>
              </a:rPr>
            </a:br>
            <a:r>
              <a:rPr lang="en-US" dirty="0">
                <a:solidFill>
                  <a:schemeClr val="accent6">
                    <a:lumMod val="50000"/>
                  </a:schemeClr>
                </a:solidFill>
                <a:latin typeface="Poppins" panose="00000500000000000000" pitchFamily="2" charset="0"/>
                <a:cs typeface="Poppins" panose="00000500000000000000" pitchFamily="2" charset="0"/>
              </a:rPr>
              <a:t>Value Proposition &amp; Customer Segments</a:t>
            </a:r>
          </a:p>
        </p:txBody>
      </p:sp>
      <p:sp>
        <p:nvSpPr>
          <p:cNvPr id="3" name="Content Placeholder 2">
            <a:extLst>
              <a:ext uri="{FF2B5EF4-FFF2-40B4-BE49-F238E27FC236}">
                <a16:creationId xmlns:a16="http://schemas.microsoft.com/office/drawing/2014/main" id="{8AC80992-78AB-3FB2-8268-1F272E8D42E1}"/>
              </a:ext>
            </a:extLst>
          </p:cNvPr>
          <p:cNvSpPr>
            <a:spLocks noGrp="1"/>
          </p:cNvSpPr>
          <p:nvPr>
            <p:ph idx="1"/>
          </p:nvPr>
        </p:nvSpPr>
        <p:spPr>
          <a:xfrm>
            <a:off x="1676619" y="4189228"/>
            <a:ext cx="21033938" cy="8164698"/>
          </a:xfrm>
        </p:spPr>
        <p:txBody>
          <a:bodyPr>
            <a:normAutofit fontScale="85000" lnSpcReduction="20000"/>
          </a:bodyPr>
          <a:lstStyle/>
          <a:p>
            <a:pPr marL="0" indent="0">
              <a:lnSpc>
                <a:spcPct val="110000"/>
              </a:lnSpc>
              <a:buNone/>
            </a:pPr>
            <a:r>
              <a:rPr lang="en-US" sz="6400" b="1" dirty="0">
                <a:latin typeface="Poppins" panose="00000500000000000000" pitchFamily="2" charset="0"/>
                <a:cs typeface="Poppins" panose="00000500000000000000" pitchFamily="2" charset="0"/>
              </a:rPr>
              <a:t>First: What is the problem? </a:t>
            </a:r>
          </a:p>
          <a:p>
            <a:pPr>
              <a:lnSpc>
                <a:spcPct val="110000"/>
              </a:lnSpc>
            </a:pPr>
            <a:r>
              <a:rPr lang="en-US" sz="6400" dirty="0">
                <a:latin typeface="Poppins" panose="00000500000000000000" pitchFamily="2" charset="0"/>
                <a:cs typeface="Poppins" panose="00000500000000000000" pitchFamily="2" charset="0"/>
              </a:rPr>
              <a:t>Identify an unmet need or challenge in the market.</a:t>
            </a:r>
          </a:p>
          <a:p>
            <a:pPr marL="0" indent="0">
              <a:lnSpc>
                <a:spcPct val="110000"/>
              </a:lnSpc>
              <a:buNone/>
            </a:pPr>
            <a:r>
              <a:rPr lang="en-US" sz="6400" b="1" dirty="0">
                <a:latin typeface="Poppins" panose="00000500000000000000" pitchFamily="2" charset="0"/>
                <a:cs typeface="Poppins" panose="00000500000000000000" pitchFamily="2" charset="0"/>
              </a:rPr>
              <a:t>Second: What value are you adding? </a:t>
            </a:r>
          </a:p>
          <a:p>
            <a:pPr>
              <a:lnSpc>
                <a:spcPct val="110000"/>
              </a:lnSpc>
            </a:pPr>
            <a:r>
              <a:rPr lang="en-US" sz="6400" dirty="0">
                <a:latin typeface="Poppins" panose="00000500000000000000" pitchFamily="2" charset="0"/>
                <a:cs typeface="Poppins" panose="00000500000000000000" pitchFamily="2" charset="0"/>
              </a:rPr>
              <a:t>The solution you create to address the identified problem. What unique value does your product or service provide?</a:t>
            </a:r>
          </a:p>
          <a:p>
            <a:pPr marL="0" indent="0">
              <a:lnSpc>
                <a:spcPct val="110000"/>
              </a:lnSpc>
              <a:buNone/>
            </a:pPr>
            <a:r>
              <a:rPr lang="en-US" sz="6400" b="1" dirty="0">
                <a:latin typeface="Poppins" panose="00000500000000000000" pitchFamily="2" charset="0"/>
                <a:cs typeface="Poppins" panose="00000500000000000000" pitchFamily="2" charset="0"/>
              </a:rPr>
              <a:t>Third: Who will benefit from the solution?</a:t>
            </a:r>
            <a:r>
              <a:rPr lang="en-US" sz="6400" dirty="0">
                <a:latin typeface="Poppins" panose="00000500000000000000" pitchFamily="2" charset="0"/>
                <a:cs typeface="Poppins" panose="00000500000000000000" pitchFamily="2" charset="0"/>
              </a:rPr>
              <a:t> </a:t>
            </a:r>
          </a:p>
          <a:p>
            <a:pPr>
              <a:lnSpc>
                <a:spcPct val="110000"/>
              </a:lnSpc>
            </a:pPr>
            <a:r>
              <a:rPr lang="en-US" sz="6400" dirty="0">
                <a:latin typeface="Poppins" panose="00000500000000000000" pitchFamily="2" charset="0"/>
                <a:cs typeface="Poppins" panose="00000500000000000000" pitchFamily="2" charset="0"/>
              </a:rPr>
              <a:t>The groups of people who have the problem and will benefit from your value proposition. Who are your customers, and why does your solution matter to them?</a:t>
            </a:r>
          </a:p>
        </p:txBody>
      </p:sp>
    </p:spTree>
    <p:extLst>
      <p:ext uri="{BB962C8B-B14F-4D97-AF65-F5344CB8AC3E}">
        <p14:creationId xmlns:p14="http://schemas.microsoft.com/office/powerpoint/2010/main" val="189838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AB95-0C23-763E-4C0B-C9FF084A690B}"/>
              </a:ext>
            </a:extLst>
          </p:cNvPr>
          <p:cNvSpPr>
            <a:spLocks noGrp="1"/>
          </p:cNvSpPr>
          <p:nvPr>
            <p:ph type="title"/>
          </p:nvPr>
        </p:nvSpPr>
        <p:spPr/>
        <p:txBody>
          <a:bodyPr/>
          <a:lstStyle/>
          <a:p>
            <a:r>
              <a:rPr lang="en-US" dirty="0"/>
              <a:t>Walking through the BMC</a:t>
            </a:r>
          </a:p>
        </p:txBody>
      </p:sp>
      <p:sp>
        <p:nvSpPr>
          <p:cNvPr id="3" name="Content Placeholder 2">
            <a:extLst>
              <a:ext uri="{FF2B5EF4-FFF2-40B4-BE49-F238E27FC236}">
                <a16:creationId xmlns:a16="http://schemas.microsoft.com/office/drawing/2014/main" id="{4D1EA75D-C78C-3B2A-229A-B5415E3A8B55}"/>
              </a:ext>
            </a:extLst>
          </p:cNvPr>
          <p:cNvSpPr>
            <a:spLocks noGrp="1"/>
          </p:cNvSpPr>
          <p:nvPr>
            <p:ph idx="1"/>
          </p:nvPr>
        </p:nvSpPr>
        <p:spPr>
          <a:xfrm>
            <a:off x="953811" y="3163824"/>
            <a:ext cx="22486758" cy="5693866"/>
          </a:xfrm>
        </p:spPr>
        <p:txBody>
          <a:bodyPr/>
          <a:lstStyle/>
          <a:p>
            <a:pPr marL="914400" indent="-914400">
              <a:buFont typeface="+mj-lt"/>
              <a:buAutoNum type="arabicPeriod"/>
            </a:pPr>
            <a:r>
              <a:rPr lang="en-US" dirty="0"/>
              <a:t>Components of the BMC</a:t>
            </a:r>
          </a:p>
          <a:p>
            <a:pPr marL="914400" indent="-914400">
              <a:buFont typeface="+mj-lt"/>
              <a:buAutoNum type="arabicPeriod"/>
            </a:pPr>
            <a:r>
              <a:rPr lang="en-US" dirty="0"/>
              <a:t>Customer Segmentation</a:t>
            </a:r>
          </a:p>
          <a:p>
            <a:pPr marL="1571624" lvl="1" indent="-914400"/>
            <a:r>
              <a:rPr lang="en-US" dirty="0"/>
              <a:t>Customer Jobs, Pains, and Gains</a:t>
            </a:r>
          </a:p>
          <a:p>
            <a:pPr marL="914400" indent="-914400">
              <a:buFont typeface="+mj-lt"/>
              <a:buAutoNum type="arabicPeriod"/>
            </a:pPr>
            <a:r>
              <a:rPr lang="en-US" dirty="0"/>
              <a:t>Value Propositions</a:t>
            </a:r>
          </a:p>
          <a:p>
            <a:pPr marL="914400" indent="-914400">
              <a:buFont typeface="+mj-lt"/>
              <a:buAutoNum type="arabicPeriod"/>
            </a:pPr>
            <a:r>
              <a:rPr lang="en-US" dirty="0"/>
              <a:t>Product and Service Fit</a:t>
            </a:r>
          </a:p>
          <a:p>
            <a:pPr marL="1571624" lvl="1" indent="-914400"/>
            <a:r>
              <a:rPr lang="en-US" dirty="0"/>
              <a:t>Pain Relievers, Gain Creators</a:t>
            </a:r>
          </a:p>
        </p:txBody>
      </p:sp>
      <p:sp>
        <p:nvSpPr>
          <p:cNvPr id="4" name="Slide Number Placeholder 3">
            <a:extLst>
              <a:ext uri="{FF2B5EF4-FFF2-40B4-BE49-F238E27FC236}">
                <a16:creationId xmlns:a16="http://schemas.microsoft.com/office/drawing/2014/main" id="{D4EDDBAC-401D-EE8B-84EC-AB80E8F35236}"/>
              </a:ext>
            </a:extLst>
          </p:cNvPr>
          <p:cNvSpPr>
            <a:spLocks noGrp="1"/>
          </p:cNvSpPr>
          <p:nvPr>
            <p:ph type="sldNum" sz="quarter" idx="4"/>
          </p:nvPr>
        </p:nvSpPr>
        <p:spPr/>
        <p:txBody>
          <a:bodyPr/>
          <a:lstStyle/>
          <a:p>
            <a:fld id="{5D421B75-32F1-3341-9ED0-64265A793BE3}" type="slidenum">
              <a:rPr lang="en-US" smtClean="0"/>
              <a:pPr/>
              <a:t>12</a:t>
            </a:fld>
            <a:endParaRPr lang="en-US" dirty="0"/>
          </a:p>
        </p:txBody>
      </p:sp>
    </p:spTree>
    <p:extLst>
      <p:ext uri="{BB962C8B-B14F-4D97-AF65-F5344CB8AC3E}">
        <p14:creationId xmlns:p14="http://schemas.microsoft.com/office/powerpoint/2010/main" val="53539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0B4DC-6FD0-0F34-071C-87D2B27B0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0EE6AB-3463-07C8-0B0B-E4E91B1A266E}"/>
              </a:ext>
            </a:extLst>
          </p:cNvPr>
          <p:cNvSpPr>
            <a:spLocks noGrp="1"/>
          </p:cNvSpPr>
          <p:nvPr>
            <p:ph type="title"/>
          </p:nvPr>
        </p:nvSpPr>
        <p:spPr/>
        <p:txBody>
          <a:bodyPr/>
          <a:lstStyle/>
          <a:p>
            <a:r>
              <a:rPr lang="en-US" dirty="0"/>
              <a:t>Walking through the BMC</a:t>
            </a:r>
          </a:p>
        </p:txBody>
      </p:sp>
      <p:sp>
        <p:nvSpPr>
          <p:cNvPr id="3" name="Content Placeholder 2">
            <a:extLst>
              <a:ext uri="{FF2B5EF4-FFF2-40B4-BE49-F238E27FC236}">
                <a16:creationId xmlns:a16="http://schemas.microsoft.com/office/drawing/2014/main" id="{57606677-36EF-DBA6-B7A0-D266A3E76AC3}"/>
              </a:ext>
            </a:extLst>
          </p:cNvPr>
          <p:cNvSpPr>
            <a:spLocks noGrp="1"/>
          </p:cNvSpPr>
          <p:nvPr>
            <p:ph idx="1"/>
          </p:nvPr>
        </p:nvSpPr>
        <p:spPr>
          <a:xfrm>
            <a:off x="953811" y="3163824"/>
            <a:ext cx="22486758" cy="5693866"/>
          </a:xfrm>
        </p:spPr>
        <p:txBody>
          <a:bodyPr/>
          <a:lstStyle/>
          <a:p>
            <a:pPr marL="914400" indent="-914400">
              <a:buFont typeface="+mj-lt"/>
              <a:buAutoNum type="arabicPeriod"/>
            </a:pPr>
            <a:r>
              <a:rPr lang="en-US" b="1" dirty="0"/>
              <a:t>Components of the BMC</a:t>
            </a:r>
          </a:p>
          <a:p>
            <a:pPr marL="914400" indent="-914400">
              <a:buFont typeface="+mj-lt"/>
              <a:buAutoNum type="arabicPeriod"/>
            </a:pPr>
            <a:r>
              <a:rPr lang="en-US" dirty="0">
                <a:solidFill>
                  <a:schemeClr val="bg1">
                    <a:lumMod val="85000"/>
                  </a:schemeClr>
                </a:solidFill>
              </a:rPr>
              <a:t>Customer Segmentation</a:t>
            </a:r>
          </a:p>
          <a:p>
            <a:pPr marL="1571624" lvl="1" indent="-914400"/>
            <a:r>
              <a:rPr lang="en-US" dirty="0">
                <a:solidFill>
                  <a:schemeClr val="bg1">
                    <a:lumMod val="85000"/>
                  </a:schemeClr>
                </a:solidFill>
              </a:rPr>
              <a:t>Customer Jobs, Pains, and Gains</a:t>
            </a:r>
          </a:p>
          <a:p>
            <a:pPr marL="914400" indent="-914400">
              <a:buFont typeface="+mj-lt"/>
              <a:buAutoNum type="arabicPeriod"/>
            </a:pPr>
            <a:r>
              <a:rPr lang="en-US" dirty="0">
                <a:solidFill>
                  <a:schemeClr val="bg1">
                    <a:lumMod val="85000"/>
                  </a:schemeClr>
                </a:solidFill>
              </a:rPr>
              <a:t>Value Propositions</a:t>
            </a:r>
          </a:p>
          <a:p>
            <a:pPr marL="914400" indent="-914400">
              <a:buFont typeface="+mj-lt"/>
              <a:buAutoNum type="arabicPeriod"/>
            </a:pPr>
            <a:r>
              <a:rPr lang="en-US" dirty="0">
                <a:solidFill>
                  <a:schemeClr val="bg1">
                    <a:lumMod val="85000"/>
                  </a:schemeClr>
                </a:solidFill>
              </a:rPr>
              <a:t>Product and Service Fit</a:t>
            </a:r>
          </a:p>
          <a:p>
            <a:pPr marL="1571624" lvl="1" indent="-914400"/>
            <a:r>
              <a:rPr lang="en-US" dirty="0">
                <a:solidFill>
                  <a:schemeClr val="bg1">
                    <a:lumMod val="85000"/>
                  </a:schemeClr>
                </a:solidFill>
              </a:rPr>
              <a:t>Pain Relievers, Gain Creators</a:t>
            </a:r>
          </a:p>
        </p:txBody>
      </p:sp>
      <p:sp>
        <p:nvSpPr>
          <p:cNvPr id="4" name="Slide Number Placeholder 3">
            <a:extLst>
              <a:ext uri="{FF2B5EF4-FFF2-40B4-BE49-F238E27FC236}">
                <a16:creationId xmlns:a16="http://schemas.microsoft.com/office/drawing/2014/main" id="{22B7B941-2151-D480-5FF7-49CD2B1921F0}"/>
              </a:ext>
            </a:extLst>
          </p:cNvPr>
          <p:cNvSpPr>
            <a:spLocks noGrp="1"/>
          </p:cNvSpPr>
          <p:nvPr>
            <p:ph type="sldNum" sz="quarter" idx="4"/>
          </p:nvPr>
        </p:nvSpPr>
        <p:spPr/>
        <p:txBody>
          <a:bodyPr/>
          <a:lstStyle/>
          <a:p>
            <a:fld id="{5D421B75-32F1-3341-9ED0-64265A793BE3}" type="slidenum">
              <a:rPr lang="en-US" smtClean="0"/>
              <a:pPr/>
              <a:t>13</a:t>
            </a:fld>
            <a:endParaRPr lang="en-US" dirty="0"/>
          </a:p>
        </p:txBody>
      </p:sp>
    </p:spTree>
    <p:extLst>
      <p:ext uri="{BB962C8B-B14F-4D97-AF65-F5344CB8AC3E}">
        <p14:creationId xmlns:p14="http://schemas.microsoft.com/office/powerpoint/2010/main" val="3573129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2" name="Title 1">
            <a:extLst>
              <a:ext uri="{FF2B5EF4-FFF2-40B4-BE49-F238E27FC236}">
                <a16:creationId xmlns:a16="http://schemas.microsoft.com/office/drawing/2014/main" id="{F2133A14-A935-6F04-7E8C-3D6690A129B7}"/>
              </a:ext>
            </a:extLst>
          </p:cNvPr>
          <p:cNvSpPr>
            <a:spLocks noGrp="1"/>
          </p:cNvSpPr>
          <p:nvPr>
            <p:ph type="title"/>
          </p:nvPr>
        </p:nvSpPr>
        <p:spPr>
          <a:xfrm>
            <a:off x="1263459" y="1279040"/>
            <a:ext cx="6858000" cy="3438144"/>
          </a:xfrm>
        </p:spPr>
        <p:txBody>
          <a:bodyPr vert="horz" lIns="182880" tIns="91440" rIns="182880" bIns="91440" rtlCol="0" anchor="b">
            <a:noAutofit/>
          </a:bodyPr>
          <a:lstStyle/>
          <a:p>
            <a:r>
              <a:rPr lang="en-US" sz="4800" dirty="0">
                <a:latin typeface="Poppins" panose="00000500000000000000" pitchFamily="2" charset="0"/>
                <a:cs typeface="Poppins" panose="00000500000000000000" pitchFamily="2" charset="0"/>
              </a:rPr>
              <a:t>The BMC consists of nine building blocks that cover the primary aspects of a business. </a:t>
            </a:r>
          </a:p>
        </p:txBody>
      </p:sp>
      <p:sp>
        <p:nvSpPr>
          <p:cNvPr id="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8144" y="5147512"/>
            <a:ext cx="6510190" cy="36576"/>
          </a:xfrm>
          <a:custGeom>
            <a:avLst/>
            <a:gdLst>
              <a:gd name="connsiteX0" fmla="*/ 0 w 6510190"/>
              <a:gd name="connsiteY0" fmla="*/ 0 h 36576"/>
              <a:gd name="connsiteX1" fmla="*/ 651019 w 6510190"/>
              <a:gd name="connsiteY1" fmla="*/ 0 h 36576"/>
              <a:gd name="connsiteX2" fmla="*/ 1302038 w 6510190"/>
              <a:gd name="connsiteY2" fmla="*/ 0 h 36576"/>
              <a:gd name="connsiteX3" fmla="*/ 1953057 w 6510190"/>
              <a:gd name="connsiteY3" fmla="*/ 0 h 36576"/>
              <a:gd name="connsiteX4" fmla="*/ 2734280 w 6510190"/>
              <a:gd name="connsiteY4" fmla="*/ 0 h 36576"/>
              <a:gd name="connsiteX5" fmla="*/ 3450401 w 6510190"/>
              <a:gd name="connsiteY5" fmla="*/ 0 h 36576"/>
              <a:gd name="connsiteX6" fmla="*/ 3906114 w 6510190"/>
              <a:gd name="connsiteY6" fmla="*/ 0 h 36576"/>
              <a:gd name="connsiteX7" fmla="*/ 4492031 w 6510190"/>
              <a:gd name="connsiteY7" fmla="*/ 0 h 36576"/>
              <a:gd name="connsiteX8" fmla="*/ 5273254 w 6510190"/>
              <a:gd name="connsiteY8" fmla="*/ 0 h 36576"/>
              <a:gd name="connsiteX9" fmla="*/ 5924273 w 6510190"/>
              <a:gd name="connsiteY9" fmla="*/ 0 h 36576"/>
              <a:gd name="connsiteX10" fmla="*/ 6510190 w 6510190"/>
              <a:gd name="connsiteY10" fmla="*/ 0 h 36576"/>
              <a:gd name="connsiteX11" fmla="*/ 6510190 w 6510190"/>
              <a:gd name="connsiteY11" fmla="*/ 36576 h 36576"/>
              <a:gd name="connsiteX12" fmla="*/ 5989375 w 6510190"/>
              <a:gd name="connsiteY12" fmla="*/ 36576 h 36576"/>
              <a:gd name="connsiteX13" fmla="*/ 5208152 w 6510190"/>
              <a:gd name="connsiteY13" fmla="*/ 36576 h 36576"/>
              <a:gd name="connsiteX14" fmla="*/ 4687337 w 6510190"/>
              <a:gd name="connsiteY14" fmla="*/ 36576 h 36576"/>
              <a:gd name="connsiteX15" fmla="*/ 4231623 w 6510190"/>
              <a:gd name="connsiteY15" fmla="*/ 36576 h 36576"/>
              <a:gd name="connsiteX16" fmla="*/ 3775910 w 6510190"/>
              <a:gd name="connsiteY16" fmla="*/ 36576 h 36576"/>
              <a:gd name="connsiteX17" fmla="*/ 3059789 w 6510190"/>
              <a:gd name="connsiteY17" fmla="*/ 36576 h 36576"/>
              <a:gd name="connsiteX18" fmla="*/ 2604076 w 6510190"/>
              <a:gd name="connsiteY18" fmla="*/ 36576 h 36576"/>
              <a:gd name="connsiteX19" fmla="*/ 1953057 w 6510190"/>
              <a:gd name="connsiteY19" fmla="*/ 36576 h 36576"/>
              <a:gd name="connsiteX20" fmla="*/ 1432242 w 6510190"/>
              <a:gd name="connsiteY20" fmla="*/ 36576 h 36576"/>
              <a:gd name="connsiteX21" fmla="*/ 781223 w 6510190"/>
              <a:gd name="connsiteY21" fmla="*/ 36576 h 36576"/>
              <a:gd name="connsiteX22" fmla="*/ 0 w 6510190"/>
              <a:gd name="connsiteY22" fmla="*/ 36576 h 36576"/>
              <a:gd name="connsiteX23" fmla="*/ 0 w 6510190"/>
              <a:gd name="connsiteY23" fmla="*/ 0 h 3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0190" h="36576" fill="none" extrusionOk="0">
                <a:moveTo>
                  <a:pt x="0" y="0"/>
                </a:moveTo>
                <a:cubicBezTo>
                  <a:pt x="161111" y="-2097"/>
                  <a:pt x="501055" y="-465"/>
                  <a:pt x="651019" y="0"/>
                </a:cubicBezTo>
                <a:cubicBezTo>
                  <a:pt x="800983" y="465"/>
                  <a:pt x="997901" y="-18459"/>
                  <a:pt x="1302038" y="0"/>
                </a:cubicBezTo>
                <a:cubicBezTo>
                  <a:pt x="1606175" y="18459"/>
                  <a:pt x="1662008" y="955"/>
                  <a:pt x="1953057" y="0"/>
                </a:cubicBezTo>
                <a:cubicBezTo>
                  <a:pt x="2244106" y="-955"/>
                  <a:pt x="2398681" y="-29506"/>
                  <a:pt x="2734280" y="0"/>
                </a:cubicBezTo>
                <a:cubicBezTo>
                  <a:pt x="3069879" y="29506"/>
                  <a:pt x="3152053" y="12243"/>
                  <a:pt x="3450401" y="0"/>
                </a:cubicBezTo>
                <a:cubicBezTo>
                  <a:pt x="3748749" y="-12243"/>
                  <a:pt x="3717867" y="-748"/>
                  <a:pt x="3906114" y="0"/>
                </a:cubicBezTo>
                <a:cubicBezTo>
                  <a:pt x="4094361" y="748"/>
                  <a:pt x="4281847" y="13415"/>
                  <a:pt x="4492031" y="0"/>
                </a:cubicBezTo>
                <a:cubicBezTo>
                  <a:pt x="4702215" y="-13415"/>
                  <a:pt x="5025379" y="20366"/>
                  <a:pt x="5273254" y="0"/>
                </a:cubicBezTo>
                <a:cubicBezTo>
                  <a:pt x="5521129" y="-20366"/>
                  <a:pt x="5771612" y="-29898"/>
                  <a:pt x="5924273" y="0"/>
                </a:cubicBezTo>
                <a:cubicBezTo>
                  <a:pt x="6076934" y="29898"/>
                  <a:pt x="6354559" y="-8644"/>
                  <a:pt x="6510190" y="0"/>
                </a:cubicBezTo>
                <a:cubicBezTo>
                  <a:pt x="6509475" y="15537"/>
                  <a:pt x="6511555" y="22375"/>
                  <a:pt x="6510190" y="36576"/>
                </a:cubicBezTo>
                <a:cubicBezTo>
                  <a:pt x="6403695" y="20240"/>
                  <a:pt x="6135058" y="33081"/>
                  <a:pt x="5989375" y="36576"/>
                </a:cubicBezTo>
                <a:cubicBezTo>
                  <a:pt x="5843692" y="40071"/>
                  <a:pt x="5581730" y="19446"/>
                  <a:pt x="5208152" y="36576"/>
                </a:cubicBezTo>
                <a:cubicBezTo>
                  <a:pt x="4834574" y="53706"/>
                  <a:pt x="4947691" y="51777"/>
                  <a:pt x="4687337" y="36576"/>
                </a:cubicBezTo>
                <a:cubicBezTo>
                  <a:pt x="4426984" y="21375"/>
                  <a:pt x="4440451" y="59338"/>
                  <a:pt x="4231623" y="36576"/>
                </a:cubicBezTo>
                <a:cubicBezTo>
                  <a:pt x="4022795" y="13814"/>
                  <a:pt x="3895021" y="37706"/>
                  <a:pt x="3775910" y="36576"/>
                </a:cubicBezTo>
                <a:cubicBezTo>
                  <a:pt x="3656799" y="35446"/>
                  <a:pt x="3387310" y="59361"/>
                  <a:pt x="3059789" y="36576"/>
                </a:cubicBezTo>
                <a:cubicBezTo>
                  <a:pt x="2732268" y="13791"/>
                  <a:pt x="2719596" y="17090"/>
                  <a:pt x="2604076" y="36576"/>
                </a:cubicBezTo>
                <a:cubicBezTo>
                  <a:pt x="2488556" y="56062"/>
                  <a:pt x="2206902" y="68226"/>
                  <a:pt x="1953057" y="36576"/>
                </a:cubicBezTo>
                <a:cubicBezTo>
                  <a:pt x="1699212" y="4926"/>
                  <a:pt x="1552383" y="31975"/>
                  <a:pt x="1432242" y="36576"/>
                </a:cubicBezTo>
                <a:cubicBezTo>
                  <a:pt x="1312102" y="41177"/>
                  <a:pt x="1012740" y="46297"/>
                  <a:pt x="781223" y="36576"/>
                </a:cubicBezTo>
                <a:cubicBezTo>
                  <a:pt x="549706" y="26855"/>
                  <a:pt x="239878" y="73540"/>
                  <a:pt x="0" y="36576"/>
                </a:cubicBezTo>
                <a:cubicBezTo>
                  <a:pt x="-1386" y="23779"/>
                  <a:pt x="1769" y="8239"/>
                  <a:pt x="0" y="0"/>
                </a:cubicBezTo>
                <a:close/>
              </a:path>
              <a:path w="6510190" h="36576" stroke="0" extrusionOk="0">
                <a:moveTo>
                  <a:pt x="0" y="0"/>
                </a:moveTo>
                <a:cubicBezTo>
                  <a:pt x="207071" y="-14617"/>
                  <a:pt x="444194" y="-15606"/>
                  <a:pt x="585917" y="0"/>
                </a:cubicBezTo>
                <a:cubicBezTo>
                  <a:pt x="727640" y="15606"/>
                  <a:pt x="908078" y="6034"/>
                  <a:pt x="1041630" y="0"/>
                </a:cubicBezTo>
                <a:cubicBezTo>
                  <a:pt x="1175182" y="-6034"/>
                  <a:pt x="1490887" y="38691"/>
                  <a:pt x="1822853" y="0"/>
                </a:cubicBezTo>
                <a:cubicBezTo>
                  <a:pt x="2154819" y="-38691"/>
                  <a:pt x="2235404" y="-3172"/>
                  <a:pt x="2408770" y="0"/>
                </a:cubicBezTo>
                <a:cubicBezTo>
                  <a:pt x="2582136" y="3172"/>
                  <a:pt x="2820108" y="26514"/>
                  <a:pt x="2994687" y="0"/>
                </a:cubicBezTo>
                <a:cubicBezTo>
                  <a:pt x="3169266" y="-26514"/>
                  <a:pt x="3544431" y="-38940"/>
                  <a:pt x="3775910" y="0"/>
                </a:cubicBezTo>
                <a:cubicBezTo>
                  <a:pt x="4007389" y="38940"/>
                  <a:pt x="4105698" y="7408"/>
                  <a:pt x="4296725" y="0"/>
                </a:cubicBezTo>
                <a:cubicBezTo>
                  <a:pt x="4487752" y="-7408"/>
                  <a:pt x="4851891" y="-25167"/>
                  <a:pt x="5077948" y="0"/>
                </a:cubicBezTo>
                <a:cubicBezTo>
                  <a:pt x="5304005" y="25167"/>
                  <a:pt x="5507082" y="26354"/>
                  <a:pt x="5859171" y="0"/>
                </a:cubicBezTo>
                <a:cubicBezTo>
                  <a:pt x="6211260" y="-26354"/>
                  <a:pt x="6286793" y="584"/>
                  <a:pt x="6510190" y="0"/>
                </a:cubicBezTo>
                <a:cubicBezTo>
                  <a:pt x="6510731" y="12097"/>
                  <a:pt x="6511051" y="29008"/>
                  <a:pt x="6510190" y="36576"/>
                </a:cubicBezTo>
                <a:cubicBezTo>
                  <a:pt x="6162526" y="22753"/>
                  <a:pt x="6109599" y="46968"/>
                  <a:pt x="5794069" y="36576"/>
                </a:cubicBezTo>
                <a:cubicBezTo>
                  <a:pt x="5478539" y="26184"/>
                  <a:pt x="5341679" y="23264"/>
                  <a:pt x="5012846" y="36576"/>
                </a:cubicBezTo>
                <a:cubicBezTo>
                  <a:pt x="4684013" y="49888"/>
                  <a:pt x="4420613" y="37104"/>
                  <a:pt x="4231623" y="36576"/>
                </a:cubicBezTo>
                <a:cubicBezTo>
                  <a:pt x="4042633" y="36048"/>
                  <a:pt x="3824332" y="16640"/>
                  <a:pt x="3710808" y="36576"/>
                </a:cubicBezTo>
                <a:cubicBezTo>
                  <a:pt x="3597284" y="56512"/>
                  <a:pt x="3353238" y="61001"/>
                  <a:pt x="3059789" y="36576"/>
                </a:cubicBezTo>
                <a:cubicBezTo>
                  <a:pt x="2766340" y="12151"/>
                  <a:pt x="2599388" y="45085"/>
                  <a:pt x="2278567" y="36576"/>
                </a:cubicBezTo>
                <a:cubicBezTo>
                  <a:pt x="1957746" y="28067"/>
                  <a:pt x="1913835" y="47318"/>
                  <a:pt x="1627548" y="36576"/>
                </a:cubicBezTo>
                <a:cubicBezTo>
                  <a:pt x="1341261" y="25834"/>
                  <a:pt x="1364107" y="52564"/>
                  <a:pt x="1171834" y="36576"/>
                </a:cubicBezTo>
                <a:cubicBezTo>
                  <a:pt x="979561" y="20588"/>
                  <a:pt x="844677" y="45277"/>
                  <a:pt x="651019" y="36576"/>
                </a:cubicBezTo>
                <a:cubicBezTo>
                  <a:pt x="457362" y="27875"/>
                  <a:pt x="244555" y="31711"/>
                  <a:pt x="0" y="36576"/>
                </a:cubicBezTo>
                <a:cubicBezTo>
                  <a:pt x="-1549" y="24953"/>
                  <a:pt x="-1602" y="881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3" name="Content Placeholder 2">
            <a:extLst>
              <a:ext uri="{FF2B5EF4-FFF2-40B4-BE49-F238E27FC236}">
                <a16:creationId xmlns:a16="http://schemas.microsoft.com/office/drawing/2014/main" id="{8F148DC7-9389-9869-3C99-AF5A2D5C0A9D}"/>
              </a:ext>
            </a:extLst>
          </p:cNvPr>
          <p:cNvSpPr txBox="1">
            <a:spLocks/>
          </p:cNvSpPr>
          <p:nvPr/>
        </p:nvSpPr>
        <p:spPr>
          <a:xfrm>
            <a:off x="1263459" y="5614416"/>
            <a:ext cx="6858000" cy="6821424"/>
          </a:xfrm>
          <a:prstGeom prst="rect">
            <a:avLst/>
          </a:prstGeom>
        </p:spPr>
        <p:txBody>
          <a:bodyPr vert="horz" lIns="182880" tIns="91440" rIns="182880" bIns="9144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Customer segments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Value proposition</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Channels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Customer Relationships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Revenue Streams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Key Resources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Key Activities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Key Partnerships</a:t>
            </a:r>
          </a:p>
          <a:p>
            <a:pPr marL="923926" indent="-685800" defTabSz="1828800">
              <a:spcBef>
                <a:spcPts val="2000"/>
              </a:spcBef>
              <a:buFont typeface="+mj-lt"/>
              <a:buAutoNum type="arabicPeriod"/>
            </a:pPr>
            <a:r>
              <a:rPr lang="en-US" sz="4000" b="1" dirty="0">
                <a:solidFill>
                  <a:prstClr val="black"/>
                </a:solidFill>
                <a:latin typeface="Poppins" panose="00000500000000000000" pitchFamily="2" charset="0"/>
                <a:cs typeface="Poppins" panose="00000500000000000000" pitchFamily="2" charset="0"/>
              </a:rPr>
              <a:t>Cost Structure</a:t>
            </a:r>
          </a:p>
        </p:txBody>
      </p:sp>
      <p:pic>
        <p:nvPicPr>
          <p:cNvPr id="4" name="Picture 2" descr="Business Model Generation - Preview, Download PDF or Buy">
            <a:extLst>
              <a:ext uri="{FF2B5EF4-FFF2-40B4-BE49-F238E27FC236}">
                <a16:creationId xmlns:a16="http://schemas.microsoft.com/office/drawing/2014/main" id="{24C78F24-9468-236F-B1E8-9B98921404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73614" y="1280160"/>
            <a:ext cx="13280570" cy="1115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siness Models: Toolkit to Design a Disruptive Company">
            <a:extLst>
              <a:ext uri="{FF2B5EF4-FFF2-40B4-BE49-F238E27FC236}">
                <a16:creationId xmlns:a16="http://schemas.microsoft.com/office/drawing/2014/main" id="{E0910373-232B-9FC2-856B-80ED6E30B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552" y="266919"/>
            <a:ext cx="21218902" cy="121352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3FAE6F-E551-5AEF-8054-7DDBE2AF5499}"/>
              </a:ext>
            </a:extLst>
          </p:cNvPr>
          <p:cNvSpPr txBox="1"/>
          <p:nvPr/>
        </p:nvSpPr>
        <p:spPr>
          <a:xfrm>
            <a:off x="19295427" y="287289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1</a:t>
            </a:r>
          </a:p>
        </p:txBody>
      </p:sp>
      <p:sp>
        <p:nvSpPr>
          <p:cNvPr id="4" name="TextBox 3">
            <a:extLst>
              <a:ext uri="{FF2B5EF4-FFF2-40B4-BE49-F238E27FC236}">
                <a16:creationId xmlns:a16="http://schemas.microsoft.com/office/drawing/2014/main" id="{D935E1CB-62A6-B92C-3ECA-A9107F3C3F69}"/>
              </a:ext>
            </a:extLst>
          </p:cNvPr>
          <p:cNvSpPr txBox="1"/>
          <p:nvPr/>
        </p:nvSpPr>
        <p:spPr>
          <a:xfrm>
            <a:off x="11484927" y="287289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2</a:t>
            </a:r>
          </a:p>
        </p:txBody>
      </p:sp>
      <p:sp>
        <p:nvSpPr>
          <p:cNvPr id="5" name="TextBox 4">
            <a:extLst>
              <a:ext uri="{FF2B5EF4-FFF2-40B4-BE49-F238E27FC236}">
                <a16:creationId xmlns:a16="http://schemas.microsoft.com/office/drawing/2014/main" id="{61900607-E308-DA3B-E005-7FE12AFB5EDC}"/>
              </a:ext>
            </a:extLst>
          </p:cNvPr>
          <p:cNvSpPr txBox="1"/>
          <p:nvPr/>
        </p:nvSpPr>
        <p:spPr>
          <a:xfrm>
            <a:off x="15439707" y="621807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3</a:t>
            </a:r>
          </a:p>
        </p:txBody>
      </p:sp>
      <p:sp>
        <p:nvSpPr>
          <p:cNvPr id="6" name="TextBox 5">
            <a:extLst>
              <a:ext uri="{FF2B5EF4-FFF2-40B4-BE49-F238E27FC236}">
                <a16:creationId xmlns:a16="http://schemas.microsoft.com/office/drawing/2014/main" id="{0BF2FA25-47CE-9123-5851-074BA42E7CFC}"/>
              </a:ext>
            </a:extLst>
          </p:cNvPr>
          <p:cNvSpPr txBox="1"/>
          <p:nvPr/>
        </p:nvSpPr>
        <p:spPr>
          <a:xfrm>
            <a:off x="15439707" y="287289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4</a:t>
            </a:r>
          </a:p>
        </p:txBody>
      </p:sp>
      <p:sp>
        <p:nvSpPr>
          <p:cNvPr id="7" name="TextBox 6">
            <a:extLst>
              <a:ext uri="{FF2B5EF4-FFF2-40B4-BE49-F238E27FC236}">
                <a16:creationId xmlns:a16="http://schemas.microsoft.com/office/drawing/2014/main" id="{0452451F-99D3-C7F7-92BB-5C68FCF42DDC}"/>
              </a:ext>
            </a:extLst>
          </p:cNvPr>
          <p:cNvSpPr txBox="1"/>
          <p:nvPr/>
        </p:nvSpPr>
        <p:spPr>
          <a:xfrm>
            <a:off x="15439707" y="10012109"/>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5</a:t>
            </a:r>
          </a:p>
        </p:txBody>
      </p:sp>
      <p:sp>
        <p:nvSpPr>
          <p:cNvPr id="8" name="TextBox 7">
            <a:extLst>
              <a:ext uri="{FF2B5EF4-FFF2-40B4-BE49-F238E27FC236}">
                <a16:creationId xmlns:a16="http://schemas.microsoft.com/office/drawing/2014/main" id="{A9F6006F-AB00-5DD8-E6B5-57EDE44E134D}"/>
              </a:ext>
            </a:extLst>
          </p:cNvPr>
          <p:cNvSpPr txBox="1"/>
          <p:nvPr/>
        </p:nvSpPr>
        <p:spPr>
          <a:xfrm>
            <a:off x="7776261" y="621807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6</a:t>
            </a:r>
          </a:p>
        </p:txBody>
      </p:sp>
      <p:sp>
        <p:nvSpPr>
          <p:cNvPr id="9" name="TextBox 8">
            <a:extLst>
              <a:ext uri="{FF2B5EF4-FFF2-40B4-BE49-F238E27FC236}">
                <a16:creationId xmlns:a16="http://schemas.microsoft.com/office/drawing/2014/main" id="{BDF9AE6A-1876-459F-E3D2-304FEB2C4923}"/>
              </a:ext>
            </a:extLst>
          </p:cNvPr>
          <p:cNvSpPr txBox="1"/>
          <p:nvPr/>
        </p:nvSpPr>
        <p:spPr>
          <a:xfrm>
            <a:off x="7776261" y="287289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7</a:t>
            </a:r>
          </a:p>
        </p:txBody>
      </p:sp>
      <p:sp>
        <p:nvSpPr>
          <p:cNvPr id="10" name="TextBox 9">
            <a:extLst>
              <a:ext uri="{FF2B5EF4-FFF2-40B4-BE49-F238E27FC236}">
                <a16:creationId xmlns:a16="http://schemas.microsoft.com/office/drawing/2014/main" id="{DDB0FC48-5B01-525A-4254-AE3CC2A62EAB}"/>
              </a:ext>
            </a:extLst>
          </p:cNvPr>
          <p:cNvSpPr txBox="1"/>
          <p:nvPr/>
        </p:nvSpPr>
        <p:spPr>
          <a:xfrm>
            <a:off x="3821481" y="2872895"/>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8</a:t>
            </a:r>
          </a:p>
        </p:txBody>
      </p:sp>
      <p:sp>
        <p:nvSpPr>
          <p:cNvPr id="11" name="TextBox 10">
            <a:extLst>
              <a:ext uri="{FF2B5EF4-FFF2-40B4-BE49-F238E27FC236}">
                <a16:creationId xmlns:a16="http://schemas.microsoft.com/office/drawing/2014/main" id="{74EBBABB-F985-F358-BAEF-41F3405184BF}"/>
              </a:ext>
            </a:extLst>
          </p:cNvPr>
          <p:cNvSpPr txBox="1"/>
          <p:nvPr/>
        </p:nvSpPr>
        <p:spPr>
          <a:xfrm>
            <a:off x="7776261" y="10012109"/>
            <a:ext cx="1417320" cy="1754326"/>
          </a:xfrm>
          <a:prstGeom prst="rect">
            <a:avLst/>
          </a:prstGeom>
          <a:noFill/>
        </p:spPr>
        <p:txBody>
          <a:bodyPr wrap="square" rtlCol="0" anchor="ctr">
            <a:spAutoFit/>
          </a:bodyPr>
          <a:lstStyle/>
          <a:p>
            <a:pPr algn="ctr" defTabSz="914400"/>
            <a:r>
              <a:rPr lang="en-US" sz="10800" b="1" dirty="0">
                <a:solidFill>
                  <a:prstClr val="black"/>
                </a:solidFill>
                <a:latin typeface="Aptos" panose="02110004020202020204"/>
              </a:rPr>
              <a:t>9</a:t>
            </a:r>
          </a:p>
        </p:txBody>
      </p:sp>
      <p:sp>
        <p:nvSpPr>
          <p:cNvPr id="12" name="Rectangle 11">
            <a:extLst>
              <a:ext uri="{FF2B5EF4-FFF2-40B4-BE49-F238E27FC236}">
                <a16:creationId xmlns:a16="http://schemas.microsoft.com/office/drawing/2014/main" id="{57E19205-2694-A724-7186-58A8EC2B0C6F}"/>
              </a:ext>
            </a:extLst>
          </p:cNvPr>
          <p:cNvSpPr/>
          <p:nvPr/>
        </p:nvSpPr>
        <p:spPr>
          <a:xfrm>
            <a:off x="1998551" y="0"/>
            <a:ext cx="8541496" cy="13716000"/>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defTabSz="914400"/>
            <a:r>
              <a:rPr lang="en-US" sz="3600" b="1" dirty="0">
                <a:solidFill>
                  <a:prstClr val="black"/>
                </a:solidFill>
                <a:latin typeface="Aptos" panose="02110004020202020204"/>
              </a:rPr>
              <a:t>Focus: The efficiency your business can derive through its activities.</a:t>
            </a:r>
          </a:p>
        </p:txBody>
      </p:sp>
      <p:sp>
        <p:nvSpPr>
          <p:cNvPr id="13" name="Rectangle 12">
            <a:extLst>
              <a:ext uri="{FF2B5EF4-FFF2-40B4-BE49-F238E27FC236}">
                <a16:creationId xmlns:a16="http://schemas.microsoft.com/office/drawing/2014/main" id="{516E97B5-9179-5C83-C8A1-CB93C02B9A75}"/>
              </a:ext>
            </a:extLst>
          </p:cNvPr>
          <p:cNvSpPr/>
          <p:nvPr/>
        </p:nvSpPr>
        <p:spPr>
          <a:xfrm>
            <a:off x="10711711" y="0"/>
            <a:ext cx="11875556" cy="13716000"/>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defTabSz="914400"/>
            <a:r>
              <a:rPr lang="en-US" sz="3600" b="1" dirty="0">
                <a:solidFill>
                  <a:prstClr val="black"/>
                </a:solidFill>
                <a:latin typeface="Aptos" panose="02110004020202020204"/>
              </a:rPr>
              <a:t>Focus: Generating value for the business.</a:t>
            </a:r>
          </a:p>
        </p:txBody>
      </p:sp>
    </p:spTree>
    <p:extLst>
      <p:ext uri="{BB962C8B-B14F-4D97-AF65-F5344CB8AC3E}">
        <p14:creationId xmlns:p14="http://schemas.microsoft.com/office/powerpoint/2010/main" val="236054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siness Models: Toolkit to Design a Disruptive Company">
            <a:extLst>
              <a:ext uri="{FF2B5EF4-FFF2-40B4-BE49-F238E27FC236}">
                <a16:creationId xmlns:a16="http://schemas.microsoft.com/office/drawing/2014/main" id="{7D024BEE-818D-77DB-26F7-BF73861C2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552" y="266919"/>
            <a:ext cx="21218902" cy="12135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89A7814-07B0-E4F8-7279-974411605C69}"/>
              </a:ext>
            </a:extLst>
          </p:cNvPr>
          <p:cNvSpPr/>
          <p:nvPr/>
        </p:nvSpPr>
        <p:spPr>
          <a:xfrm>
            <a:off x="10821988" y="1894114"/>
            <a:ext cx="3265714" cy="698862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cxnSp>
        <p:nvCxnSpPr>
          <p:cNvPr id="4" name="Straight Arrow Connector 3">
            <a:extLst>
              <a:ext uri="{FF2B5EF4-FFF2-40B4-BE49-F238E27FC236}">
                <a16:creationId xmlns:a16="http://schemas.microsoft.com/office/drawing/2014/main" id="{C17C5720-A540-F98C-D408-4F52D763BC46}"/>
              </a:ext>
            </a:extLst>
          </p:cNvPr>
          <p:cNvCxnSpPr>
            <a:cxnSpLocks/>
          </p:cNvCxnSpPr>
          <p:nvPr/>
        </p:nvCxnSpPr>
        <p:spPr>
          <a:xfrm>
            <a:off x="14087702" y="5111338"/>
            <a:ext cx="4057010" cy="0"/>
          </a:xfrm>
          <a:prstGeom prst="straightConnector1">
            <a:avLst/>
          </a:prstGeom>
          <a:ln w="1905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88F9BA-6A14-DC65-39ED-2984D3D3511F}"/>
              </a:ext>
            </a:extLst>
          </p:cNvPr>
          <p:cNvSpPr txBox="1"/>
          <p:nvPr/>
        </p:nvSpPr>
        <p:spPr>
          <a:xfrm>
            <a:off x="785358" y="1894114"/>
            <a:ext cx="7666182" cy="1117228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r>
              <a:rPr lang="en-US" sz="4800" dirty="0">
                <a:solidFill>
                  <a:prstClr val="black"/>
                </a:solidFill>
                <a:latin typeface="Poppins" panose="00000500000000000000" pitchFamily="2" charset="0"/>
                <a:cs typeface="Poppins" panose="00000500000000000000" pitchFamily="2" charset="0"/>
              </a:rPr>
              <a:t>The </a:t>
            </a:r>
            <a:r>
              <a:rPr lang="en-US" sz="4800" b="1" dirty="0">
                <a:solidFill>
                  <a:prstClr val="black"/>
                </a:solidFill>
                <a:latin typeface="Poppins" panose="00000500000000000000" pitchFamily="2" charset="0"/>
                <a:cs typeface="Poppins" panose="00000500000000000000" pitchFamily="2" charset="0"/>
              </a:rPr>
              <a:t>Business Model Canvas</a:t>
            </a:r>
            <a:r>
              <a:rPr lang="en-US" sz="4800" dirty="0">
                <a:solidFill>
                  <a:prstClr val="black"/>
                </a:solidFill>
                <a:latin typeface="Poppins" panose="00000500000000000000" pitchFamily="2" charset="0"/>
                <a:cs typeface="Poppins" panose="00000500000000000000" pitchFamily="2" charset="0"/>
              </a:rPr>
              <a:t> is a tool that helps entrepreneurs visualize how their business creates, delivers, and captures value. </a:t>
            </a:r>
          </a:p>
          <a:p>
            <a:pPr defTabSz="914400"/>
            <a:endParaRPr lang="en-US" sz="4800" i="1" dirty="0">
              <a:solidFill>
                <a:prstClr val="black"/>
              </a:solidFill>
              <a:latin typeface="Poppins" panose="00000500000000000000" pitchFamily="2" charset="0"/>
              <a:cs typeface="Poppins" panose="00000500000000000000" pitchFamily="2" charset="0"/>
            </a:endParaRPr>
          </a:p>
          <a:p>
            <a:pPr defTabSz="914400"/>
            <a:r>
              <a:rPr lang="en-US" sz="4800" dirty="0">
                <a:solidFill>
                  <a:prstClr val="black"/>
                </a:solidFill>
                <a:latin typeface="Poppins" panose="00000500000000000000" pitchFamily="2" charset="0"/>
                <a:cs typeface="Poppins" panose="00000500000000000000" pitchFamily="2" charset="0"/>
              </a:rPr>
              <a:t>In this lecture, we will focus on </a:t>
            </a:r>
            <a:r>
              <a:rPr lang="en-US" sz="4800" b="1" dirty="0">
                <a:solidFill>
                  <a:prstClr val="black"/>
                </a:solidFill>
                <a:latin typeface="Poppins" panose="00000500000000000000" pitchFamily="2" charset="0"/>
                <a:cs typeface="Poppins" panose="00000500000000000000" pitchFamily="2" charset="0"/>
              </a:rPr>
              <a:t>Customer Segments</a:t>
            </a:r>
            <a:r>
              <a:rPr lang="en-US" sz="4800" dirty="0">
                <a:solidFill>
                  <a:prstClr val="black"/>
                </a:solidFill>
                <a:latin typeface="Poppins" panose="00000500000000000000" pitchFamily="2" charset="0"/>
                <a:cs typeface="Poppins" panose="00000500000000000000" pitchFamily="2" charset="0"/>
              </a:rPr>
              <a:t> (who you’re selling to) and </a:t>
            </a:r>
            <a:r>
              <a:rPr lang="en-US" sz="4800" b="1" dirty="0">
                <a:solidFill>
                  <a:prstClr val="black"/>
                </a:solidFill>
                <a:latin typeface="Poppins" panose="00000500000000000000" pitchFamily="2" charset="0"/>
                <a:cs typeface="Poppins" panose="00000500000000000000" pitchFamily="2" charset="0"/>
              </a:rPr>
              <a:t>Value Proposition</a:t>
            </a:r>
            <a:r>
              <a:rPr lang="en-US" sz="4800" dirty="0">
                <a:solidFill>
                  <a:prstClr val="black"/>
                </a:solidFill>
                <a:latin typeface="Poppins" panose="00000500000000000000" pitchFamily="2" charset="0"/>
                <a:cs typeface="Poppins" panose="00000500000000000000" pitchFamily="2" charset="0"/>
              </a:rPr>
              <a:t> (what you’re offering that makes customers care).</a:t>
            </a:r>
          </a:p>
        </p:txBody>
      </p:sp>
      <p:sp>
        <p:nvSpPr>
          <p:cNvPr id="7" name="Rectangle 6">
            <a:extLst>
              <a:ext uri="{FF2B5EF4-FFF2-40B4-BE49-F238E27FC236}">
                <a16:creationId xmlns:a16="http://schemas.microsoft.com/office/drawing/2014/main" id="{0569403C-22BC-8821-6DC2-6D1DC1E13259}"/>
              </a:ext>
            </a:extLst>
          </p:cNvPr>
          <p:cNvSpPr/>
          <p:nvPr/>
        </p:nvSpPr>
        <p:spPr>
          <a:xfrm>
            <a:off x="18361777" y="1894114"/>
            <a:ext cx="3265714" cy="698862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Tree>
    <p:extLst>
      <p:ext uri="{BB962C8B-B14F-4D97-AF65-F5344CB8AC3E}">
        <p14:creationId xmlns:p14="http://schemas.microsoft.com/office/powerpoint/2010/main" val="64937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siness Models: Toolkit to Design a Disruptive Company">
            <a:extLst>
              <a:ext uri="{FF2B5EF4-FFF2-40B4-BE49-F238E27FC236}">
                <a16:creationId xmlns:a16="http://schemas.microsoft.com/office/drawing/2014/main" id="{7D024BEE-818D-77DB-26F7-BF73861C2509}"/>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artisticMarker/>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998552" y="266919"/>
            <a:ext cx="21218902" cy="12135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89A7814-07B0-E4F8-7279-974411605C69}"/>
              </a:ext>
            </a:extLst>
          </p:cNvPr>
          <p:cNvSpPr/>
          <p:nvPr/>
        </p:nvSpPr>
        <p:spPr>
          <a:xfrm>
            <a:off x="10821988" y="1894114"/>
            <a:ext cx="3265714" cy="698862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3600" dirty="0">
                <a:solidFill>
                  <a:prstClr val="white"/>
                </a:solidFill>
                <a:latin typeface="Aptos" panose="02110004020202020204"/>
              </a:rPr>
              <a:t>Value Proposition</a:t>
            </a:r>
          </a:p>
        </p:txBody>
      </p:sp>
      <p:cxnSp>
        <p:nvCxnSpPr>
          <p:cNvPr id="4" name="Straight Arrow Connector 3">
            <a:extLst>
              <a:ext uri="{FF2B5EF4-FFF2-40B4-BE49-F238E27FC236}">
                <a16:creationId xmlns:a16="http://schemas.microsoft.com/office/drawing/2014/main" id="{C17C5720-A540-F98C-D408-4F52D763BC46}"/>
              </a:ext>
            </a:extLst>
          </p:cNvPr>
          <p:cNvCxnSpPr>
            <a:cxnSpLocks/>
          </p:cNvCxnSpPr>
          <p:nvPr/>
        </p:nvCxnSpPr>
        <p:spPr>
          <a:xfrm>
            <a:off x="14087702" y="5111338"/>
            <a:ext cx="4057010" cy="0"/>
          </a:xfrm>
          <a:prstGeom prst="straightConnector1">
            <a:avLst/>
          </a:prstGeom>
          <a:ln w="1905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88F9BA-6A14-DC65-39ED-2984D3D3511F}"/>
              </a:ext>
            </a:extLst>
          </p:cNvPr>
          <p:cNvSpPr txBox="1"/>
          <p:nvPr/>
        </p:nvSpPr>
        <p:spPr>
          <a:xfrm>
            <a:off x="1085077" y="785928"/>
            <a:ext cx="8881228" cy="11603176"/>
          </a:xfrm>
          <a:prstGeom prst="rect">
            <a:avLst/>
          </a:prstGeom>
          <a:ln w="57150"/>
        </p:spPr>
        <p:style>
          <a:lnRef idx="2">
            <a:schemeClr val="accent3"/>
          </a:lnRef>
          <a:fillRef idx="1">
            <a:schemeClr val="lt1"/>
          </a:fillRef>
          <a:effectRef idx="0">
            <a:schemeClr val="accent3"/>
          </a:effectRef>
          <a:fontRef idx="minor">
            <a:schemeClr val="dk1"/>
          </a:fontRef>
        </p:style>
        <p:txBody>
          <a:bodyPr wrap="square" rtlCol="0">
            <a:spAutoFit/>
          </a:bodyPr>
          <a:lstStyle/>
          <a:p>
            <a:pPr defTabSz="914400"/>
            <a:r>
              <a:rPr lang="en-US" sz="4400" dirty="0">
                <a:solidFill>
                  <a:prstClr val="black"/>
                </a:solidFill>
                <a:latin typeface="Poppins" panose="00000500000000000000" pitchFamily="2" charset="0"/>
                <a:cs typeface="Poppins" panose="00000500000000000000" pitchFamily="2" charset="0"/>
              </a:rPr>
              <a:t>Suppose you own a </a:t>
            </a:r>
            <a:r>
              <a:rPr lang="en-US" sz="4400" b="1" dirty="0">
                <a:solidFill>
                  <a:prstClr val="black"/>
                </a:solidFill>
                <a:latin typeface="Poppins" panose="00000500000000000000" pitchFamily="2" charset="0"/>
                <a:cs typeface="Poppins" panose="00000500000000000000" pitchFamily="2" charset="0"/>
              </a:rPr>
              <a:t>farm-to-table </a:t>
            </a:r>
            <a:r>
              <a:rPr lang="en-US" sz="4400" dirty="0">
                <a:solidFill>
                  <a:prstClr val="black"/>
                </a:solidFill>
                <a:latin typeface="Poppins" panose="00000500000000000000" pitchFamily="2" charset="0"/>
                <a:cs typeface="Poppins" panose="00000500000000000000" pitchFamily="2" charset="0"/>
              </a:rPr>
              <a:t>business. </a:t>
            </a:r>
          </a:p>
          <a:p>
            <a:pPr marL="685800" indent="-685800" defTabSz="914400">
              <a:buFont typeface="Arial" panose="020B0604020202020204" pitchFamily="34" charset="0"/>
              <a:buChar char="•"/>
            </a:pPr>
            <a:r>
              <a:rPr lang="en-US" sz="4400" dirty="0">
                <a:solidFill>
                  <a:prstClr val="black"/>
                </a:solidFill>
                <a:latin typeface="Poppins" panose="00000500000000000000" pitchFamily="2" charset="0"/>
                <a:cs typeface="Poppins" panose="00000500000000000000" pitchFamily="2" charset="0"/>
              </a:rPr>
              <a:t>The </a:t>
            </a:r>
            <a:r>
              <a:rPr lang="en-US" sz="4400" b="1" dirty="0">
                <a:solidFill>
                  <a:prstClr val="black"/>
                </a:solidFill>
                <a:latin typeface="Poppins" panose="00000500000000000000" pitchFamily="2" charset="0"/>
                <a:cs typeface="Poppins" panose="00000500000000000000" pitchFamily="2" charset="0"/>
              </a:rPr>
              <a:t>Customer Segment</a:t>
            </a:r>
            <a:r>
              <a:rPr lang="en-US" sz="4400" dirty="0">
                <a:solidFill>
                  <a:prstClr val="black"/>
                </a:solidFill>
                <a:latin typeface="Poppins" panose="00000500000000000000" pitchFamily="2" charset="0"/>
                <a:cs typeface="Poppins" panose="00000500000000000000" pitchFamily="2" charset="0"/>
              </a:rPr>
              <a:t> could be local restaurants looking for fresh, organic produce. </a:t>
            </a:r>
          </a:p>
          <a:p>
            <a:pPr marL="685800" indent="-685800" defTabSz="914400">
              <a:buFont typeface="Arial" panose="020B0604020202020204" pitchFamily="34" charset="0"/>
              <a:buChar char="•"/>
            </a:pPr>
            <a:r>
              <a:rPr lang="en-US" sz="4400" dirty="0">
                <a:solidFill>
                  <a:prstClr val="black"/>
                </a:solidFill>
                <a:latin typeface="Poppins" panose="00000500000000000000" pitchFamily="2" charset="0"/>
                <a:cs typeface="Poppins" panose="00000500000000000000" pitchFamily="2" charset="0"/>
              </a:rPr>
              <a:t>The </a:t>
            </a:r>
            <a:r>
              <a:rPr lang="en-US" sz="4400" b="1" dirty="0">
                <a:solidFill>
                  <a:prstClr val="black"/>
                </a:solidFill>
                <a:latin typeface="Poppins" panose="00000500000000000000" pitchFamily="2" charset="0"/>
                <a:cs typeface="Poppins" panose="00000500000000000000" pitchFamily="2" charset="0"/>
              </a:rPr>
              <a:t>Value Proposition</a:t>
            </a:r>
            <a:r>
              <a:rPr lang="en-US" sz="4400" dirty="0">
                <a:solidFill>
                  <a:prstClr val="black"/>
                </a:solidFill>
                <a:latin typeface="Poppins" panose="00000500000000000000" pitchFamily="2" charset="0"/>
                <a:cs typeface="Poppins" panose="00000500000000000000" pitchFamily="2" charset="0"/>
              </a:rPr>
              <a:t> is that your farm delivers veggies that are fresher, pesticide-free, and more sustainable than big suppliers. </a:t>
            </a:r>
          </a:p>
          <a:p>
            <a:pPr marL="685800" indent="-685800" defTabSz="914400">
              <a:buFont typeface="Arial" panose="020B0604020202020204" pitchFamily="34" charset="0"/>
              <a:buChar char="•"/>
            </a:pPr>
            <a:endParaRPr lang="en-US" sz="4400" dirty="0">
              <a:solidFill>
                <a:prstClr val="black"/>
              </a:solidFill>
              <a:latin typeface="Poppins" panose="00000500000000000000" pitchFamily="2" charset="0"/>
              <a:cs typeface="Poppins" panose="00000500000000000000" pitchFamily="2" charset="0"/>
            </a:endParaRPr>
          </a:p>
          <a:p>
            <a:pPr defTabSz="914400"/>
            <a:r>
              <a:rPr lang="en-US" sz="4400" dirty="0">
                <a:solidFill>
                  <a:prstClr val="black"/>
                </a:solidFill>
                <a:latin typeface="Poppins" panose="00000500000000000000" pitchFamily="2" charset="0"/>
                <a:cs typeface="Poppins" panose="00000500000000000000" pitchFamily="2" charset="0"/>
              </a:rPr>
              <a:t>This gives restaurants a story to tell on their menus, which is a big selling point to eco-conscious diners.</a:t>
            </a:r>
          </a:p>
        </p:txBody>
      </p:sp>
      <p:sp>
        <p:nvSpPr>
          <p:cNvPr id="8" name="Rectangle 7">
            <a:extLst>
              <a:ext uri="{FF2B5EF4-FFF2-40B4-BE49-F238E27FC236}">
                <a16:creationId xmlns:a16="http://schemas.microsoft.com/office/drawing/2014/main" id="{4C993FDD-02C3-D76E-BEF8-EABC1AADA8F5}"/>
              </a:ext>
            </a:extLst>
          </p:cNvPr>
          <p:cNvSpPr/>
          <p:nvPr/>
        </p:nvSpPr>
        <p:spPr>
          <a:xfrm>
            <a:off x="18337715" y="1894114"/>
            <a:ext cx="3265714" cy="698862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3600" dirty="0">
                <a:solidFill>
                  <a:prstClr val="white"/>
                </a:solidFill>
                <a:latin typeface="Aptos" panose="02110004020202020204"/>
              </a:rPr>
              <a:t>Customer Segments (“Profiles”)</a:t>
            </a:r>
          </a:p>
        </p:txBody>
      </p:sp>
    </p:spTree>
    <p:extLst>
      <p:ext uri="{BB962C8B-B14F-4D97-AF65-F5344CB8AC3E}">
        <p14:creationId xmlns:p14="http://schemas.microsoft.com/office/powerpoint/2010/main" val="1760429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3E7CA-DFF1-9801-9A66-8EFFF623DD17}"/>
              </a:ext>
            </a:extLst>
          </p:cNvPr>
          <p:cNvSpPr>
            <a:spLocks noGrp="1"/>
          </p:cNvSpPr>
          <p:nvPr>
            <p:ph idx="1"/>
          </p:nvPr>
        </p:nvSpPr>
        <p:spPr>
          <a:xfrm>
            <a:off x="1676619" y="1701209"/>
            <a:ext cx="21033938" cy="10652717"/>
          </a:xfrm>
        </p:spPr>
        <p:txBody>
          <a:bodyPr>
            <a:normAutofit lnSpcReduction="10000"/>
          </a:bodyPr>
          <a:lstStyle/>
          <a:p>
            <a:pPr marL="0" indent="0">
              <a:lnSpc>
                <a:spcPct val="120000"/>
              </a:lnSpc>
              <a:buNone/>
            </a:pPr>
            <a:r>
              <a:rPr lang="en-US" sz="9600" b="1" dirty="0">
                <a:latin typeface="Poppins" panose="00000500000000000000" pitchFamily="2" charset="0"/>
                <a:cs typeface="Poppins" panose="00000500000000000000" pitchFamily="2" charset="0"/>
              </a:rPr>
              <a:t>Business Model</a:t>
            </a:r>
            <a:r>
              <a:rPr lang="en-US" sz="9600" dirty="0">
                <a:latin typeface="Poppins" panose="00000500000000000000" pitchFamily="2" charset="0"/>
                <a:cs typeface="Poppins" panose="00000500000000000000" pitchFamily="2" charset="0"/>
              </a:rPr>
              <a:t>: helps you create value for your </a:t>
            </a:r>
            <a:r>
              <a:rPr lang="en-US" sz="9600" i="1" dirty="0">
                <a:latin typeface="Poppins" panose="00000500000000000000" pitchFamily="2" charset="0"/>
                <a:cs typeface="Poppins" panose="00000500000000000000" pitchFamily="2" charset="0"/>
              </a:rPr>
              <a:t>business</a:t>
            </a:r>
          </a:p>
          <a:p>
            <a:pPr marL="7315200" lvl="8" indent="0">
              <a:lnSpc>
                <a:spcPct val="120000"/>
              </a:lnSpc>
              <a:buNone/>
            </a:pPr>
            <a:r>
              <a:rPr lang="en-US" sz="8000" u="sng" dirty="0">
                <a:latin typeface="Poppins" panose="00000500000000000000" pitchFamily="2" charset="0"/>
                <a:cs typeface="Poppins" panose="00000500000000000000" pitchFamily="2" charset="0"/>
              </a:rPr>
              <a:t>versus</a:t>
            </a:r>
          </a:p>
          <a:p>
            <a:pPr marL="0" indent="0">
              <a:lnSpc>
                <a:spcPct val="120000"/>
              </a:lnSpc>
              <a:buNone/>
            </a:pPr>
            <a:r>
              <a:rPr lang="en-US" sz="9600" b="1" dirty="0">
                <a:latin typeface="Poppins" panose="00000500000000000000" pitchFamily="2" charset="0"/>
                <a:cs typeface="Poppins" panose="00000500000000000000" pitchFamily="2" charset="0"/>
              </a:rPr>
              <a:t>Value Proposition</a:t>
            </a:r>
            <a:r>
              <a:rPr lang="en-US" sz="9600" dirty="0">
                <a:latin typeface="Poppins" panose="00000500000000000000" pitchFamily="2" charset="0"/>
                <a:cs typeface="Poppins" panose="00000500000000000000" pitchFamily="2" charset="0"/>
              </a:rPr>
              <a:t>: helps you create value for your </a:t>
            </a:r>
            <a:r>
              <a:rPr lang="en-US" sz="9600" i="1" dirty="0">
                <a:latin typeface="Poppins" panose="00000500000000000000" pitchFamily="2" charset="0"/>
                <a:cs typeface="Poppins" panose="00000500000000000000" pitchFamily="2" charset="0"/>
              </a:rPr>
              <a:t>customer</a:t>
            </a:r>
          </a:p>
          <a:p>
            <a:pPr lvl="1">
              <a:lnSpc>
                <a:spcPct val="120000"/>
              </a:lnSpc>
            </a:pPr>
            <a:r>
              <a:rPr lang="en-US" sz="5400" dirty="0">
                <a:latin typeface="Poppins" panose="00000500000000000000" pitchFamily="2" charset="0"/>
                <a:cs typeface="Poppins" panose="00000500000000000000" pitchFamily="2" charset="0"/>
              </a:rPr>
              <a:t>Describes the benefits customers can expect from your product/service</a:t>
            </a:r>
          </a:p>
          <a:p>
            <a:pPr>
              <a:lnSpc>
                <a:spcPct val="120000"/>
              </a:lnSpc>
            </a:pPr>
            <a:endParaRPr lang="en-US" sz="4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5809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D7F4-725D-7D2F-DB48-5965A8F17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5832E-B315-AEE1-62BC-192685E5E655}"/>
              </a:ext>
            </a:extLst>
          </p:cNvPr>
          <p:cNvSpPr>
            <a:spLocks noGrp="1"/>
          </p:cNvSpPr>
          <p:nvPr>
            <p:ph type="title"/>
          </p:nvPr>
        </p:nvSpPr>
        <p:spPr/>
        <p:txBody>
          <a:bodyPr/>
          <a:lstStyle/>
          <a:p>
            <a:r>
              <a:rPr lang="en-US" dirty="0"/>
              <a:t>Walking through the BMC</a:t>
            </a:r>
          </a:p>
        </p:txBody>
      </p:sp>
      <p:sp>
        <p:nvSpPr>
          <p:cNvPr id="3" name="Content Placeholder 2">
            <a:extLst>
              <a:ext uri="{FF2B5EF4-FFF2-40B4-BE49-F238E27FC236}">
                <a16:creationId xmlns:a16="http://schemas.microsoft.com/office/drawing/2014/main" id="{27823206-6DA5-9CF5-C442-6FBE23C5BC9D}"/>
              </a:ext>
            </a:extLst>
          </p:cNvPr>
          <p:cNvSpPr>
            <a:spLocks noGrp="1"/>
          </p:cNvSpPr>
          <p:nvPr>
            <p:ph idx="1"/>
          </p:nvPr>
        </p:nvSpPr>
        <p:spPr>
          <a:xfrm>
            <a:off x="953811" y="3163824"/>
            <a:ext cx="22486758" cy="5632311"/>
          </a:xfrm>
        </p:spPr>
        <p:txBody>
          <a:bodyPr/>
          <a:lstStyle/>
          <a:p>
            <a:pPr marL="914400" indent="-914400">
              <a:buFont typeface="+mj-lt"/>
              <a:buAutoNum type="arabicPeriod"/>
            </a:pPr>
            <a:r>
              <a:rPr lang="en-US" dirty="0">
                <a:solidFill>
                  <a:schemeClr val="bg1">
                    <a:lumMod val="85000"/>
                  </a:schemeClr>
                </a:solidFill>
              </a:rPr>
              <a:t>Components of the BMC</a:t>
            </a:r>
          </a:p>
          <a:p>
            <a:pPr marL="914400" indent="-914400">
              <a:buFont typeface="+mj-lt"/>
              <a:buAutoNum type="arabicPeriod"/>
            </a:pPr>
            <a:r>
              <a:rPr lang="en-US" b="1" dirty="0"/>
              <a:t>Customer Segmentation</a:t>
            </a:r>
          </a:p>
          <a:p>
            <a:pPr marL="1571624" lvl="1" indent="-914400"/>
            <a:r>
              <a:rPr lang="en-US" b="1" dirty="0"/>
              <a:t>Customer Jobs, Pains, and Gains</a:t>
            </a:r>
          </a:p>
          <a:p>
            <a:pPr marL="914400" indent="-914400">
              <a:buFont typeface="+mj-lt"/>
              <a:buAutoNum type="arabicPeriod"/>
            </a:pPr>
            <a:r>
              <a:rPr lang="en-US" dirty="0">
                <a:solidFill>
                  <a:schemeClr val="bg1">
                    <a:lumMod val="85000"/>
                  </a:schemeClr>
                </a:solidFill>
              </a:rPr>
              <a:t>Value Propositions</a:t>
            </a:r>
          </a:p>
          <a:p>
            <a:pPr marL="914400" indent="-914400">
              <a:buFont typeface="+mj-lt"/>
              <a:buAutoNum type="arabicPeriod"/>
            </a:pPr>
            <a:r>
              <a:rPr lang="en-US" dirty="0">
                <a:solidFill>
                  <a:schemeClr val="bg1">
                    <a:lumMod val="85000"/>
                  </a:schemeClr>
                </a:solidFill>
              </a:rPr>
              <a:t>Product and Service Fit</a:t>
            </a:r>
          </a:p>
          <a:p>
            <a:pPr marL="1571624" lvl="1" indent="-914400"/>
            <a:r>
              <a:rPr lang="en-US" dirty="0">
                <a:solidFill>
                  <a:schemeClr val="bg1">
                    <a:lumMod val="85000"/>
                  </a:schemeClr>
                </a:solidFill>
              </a:rPr>
              <a:t>Pain Relievers, Gain Creators</a:t>
            </a:r>
          </a:p>
        </p:txBody>
      </p:sp>
      <p:sp>
        <p:nvSpPr>
          <p:cNvPr id="4" name="Slide Number Placeholder 3">
            <a:extLst>
              <a:ext uri="{FF2B5EF4-FFF2-40B4-BE49-F238E27FC236}">
                <a16:creationId xmlns:a16="http://schemas.microsoft.com/office/drawing/2014/main" id="{8D2CCC67-D989-34A2-D1B0-B55A3F9BE3A2}"/>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19</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1058990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799" y="4057234"/>
            <a:ext cx="19901577" cy="5601533"/>
          </a:xfrm>
        </p:spPr>
        <p:txBody>
          <a:bodyPr/>
          <a:lstStyle/>
          <a:p>
            <a:r>
              <a:rPr lang="en-US" i="1" dirty="0"/>
              <a:t>Don’t find customers for your product. Find products for your customers.</a:t>
            </a:r>
            <a:br>
              <a:rPr lang="en-US" dirty="0"/>
            </a:br>
            <a:br>
              <a:rPr lang="en-US" sz="4400" dirty="0"/>
            </a:br>
            <a:r>
              <a:rPr lang="en-US" sz="4400" dirty="0"/>
              <a:t>-Seth Godin (American author, marketing expert, entrepreneur)</a:t>
            </a:r>
            <a:endParaRPr lang="en-US" dirty="0"/>
          </a:p>
        </p:txBody>
      </p:sp>
      <p:sp>
        <p:nvSpPr>
          <p:cNvPr id="3" name="Slide Number Placeholder 2">
            <a:extLst>
              <a:ext uri="{FF2B5EF4-FFF2-40B4-BE49-F238E27FC236}">
                <a16:creationId xmlns:a16="http://schemas.microsoft.com/office/drawing/2014/main" id="{735CC8DD-A8AB-5670-8773-72F7DA682953}"/>
              </a:ext>
            </a:extLst>
          </p:cNvPr>
          <p:cNvSpPr>
            <a:spLocks noGrp="1"/>
          </p:cNvSpPr>
          <p:nvPr>
            <p:ph type="sldNum" sz="quarter" idx="4"/>
          </p:nvPr>
        </p:nvSpPr>
        <p:spPr/>
        <p:txBody>
          <a:bodyPr/>
          <a:lstStyle/>
          <a:p>
            <a:fld id="{5D421B75-32F1-3341-9ED0-64265A793BE3}" type="slidenum">
              <a:rPr lang="en-US" smtClean="0"/>
              <a:pPr/>
              <a:t>2</a:t>
            </a:fld>
            <a:endParaRPr lang="en-US" dirty="0"/>
          </a:p>
        </p:txBody>
      </p:sp>
    </p:spTree>
    <p:extLst>
      <p:ext uri="{BB962C8B-B14F-4D97-AF65-F5344CB8AC3E}">
        <p14:creationId xmlns:p14="http://schemas.microsoft.com/office/powerpoint/2010/main" val="751331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86AE-CADE-C6BA-07ED-D6ADB271854B}"/>
              </a:ext>
            </a:extLst>
          </p:cNvPr>
          <p:cNvSpPr>
            <a:spLocks noGrp="1"/>
          </p:cNvSpPr>
          <p:nvPr>
            <p:ph type="title"/>
          </p:nvPr>
        </p:nvSpPr>
        <p:spPr/>
        <p:txBody>
          <a:bodyPr/>
          <a:lstStyle/>
          <a:p>
            <a:r>
              <a:rPr lang="en-US" dirty="0">
                <a:solidFill>
                  <a:schemeClr val="accent3"/>
                </a:solidFill>
              </a:rPr>
              <a:t>Customer Segments</a:t>
            </a:r>
          </a:p>
        </p:txBody>
      </p:sp>
      <p:sp>
        <p:nvSpPr>
          <p:cNvPr id="3" name="Content Placeholder 2">
            <a:extLst>
              <a:ext uri="{FF2B5EF4-FFF2-40B4-BE49-F238E27FC236}">
                <a16:creationId xmlns:a16="http://schemas.microsoft.com/office/drawing/2014/main" id="{3984181C-7A7A-FFF5-D3C0-3AE96FBA5743}"/>
              </a:ext>
            </a:extLst>
          </p:cNvPr>
          <p:cNvSpPr>
            <a:spLocks noGrp="1"/>
          </p:cNvSpPr>
          <p:nvPr>
            <p:ph idx="1"/>
          </p:nvPr>
        </p:nvSpPr>
        <p:spPr>
          <a:xfrm>
            <a:off x="953811" y="3163823"/>
            <a:ext cx="22486758" cy="8446929"/>
          </a:xfrm>
        </p:spPr>
        <p:txBody>
          <a:bodyPr>
            <a:normAutofit/>
          </a:bodyPr>
          <a:lstStyle/>
          <a:p>
            <a:pPr marL="0" indent="0">
              <a:buNone/>
            </a:pPr>
            <a:r>
              <a:rPr lang="en-US" b="1" dirty="0"/>
              <a:t>Define the different groups of people or organizations you aim to reach and serve.</a:t>
            </a:r>
          </a:p>
          <a:p>
            <a:pPr marL="0" indent="0">
              <a:buNone/>
            </a:pPr>
            <a:endParaRPr lang="en-US" b="1" dirty="0"/>
          </a:p>
          <a:p>
            <a:pPr marL="0" indent="0">
              <a:buNone/>
            </a:pPr>
            <a:r>
              <a:rPr lang="en-US" u="sng" dirty="0"/>
              <a:t>For whom are you creating value?</a:t>
            </a:r>
            <a:endParaRPr lang="en-US" b="1" u="sng" dirty="0"/>
          </a:p>
          <a:p>
            <a:r>
              <a:rPr lang="en-US" dirty="0"/>
              <a:t>Who are your most important customers?</a:t>
            </a:r>
          </a:p>
          <a:p>
            <a:r>
              <a:rPr lang="en-US" dirty="0"/>
              <a:t>Who will love your product / service the most?</a:t>
            </a:r>
          </a:p>
          <a:p>
            <a:r>
              <a:rPr lang="en-US" dirty="0"/>
              <a:t>What are your customer archetypes?</a:t>
            </a:r>
          </a:p>
          <a:p>
            <a:r>
              <a:rPr lang="en-US" dirty="0"/>
              <a:t>What demographic are you trying to reach? </a:t>
            </a:r>
          </a:p>
          <a:p>
            <a:r>
              <a:rPr lang="en-US" dirty="0"/>
              <a:t>What is their age, gender, lifestyle, motivation?</a:t>
            </a:r>
          </a:p>
        </p:txBody>
      </p:sp>
    </p:spTree>
    <p:extLst>
      <p:ext uri="{BB962C8B-B14F-4D97-AF65-F5344CB8AC3E}">
        <p14:creationId xmlns:p14="http://schemas.microsoft.com/office/powerpoint/2010/main" val="2061817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AB73-8E6F-E58E-6F33-F789DD59E9CD}"/>
              </a:ext>
            </a:extLst>
          </p:cNvPr>
          <p:cNvSpPr>
            <a:spLocks noGrp="1"/>
          </p:cNvSpPr>
          <p:nvPr>
            <p:ph type="title"/>
          </p:nvPr>
        </p:nvSpPr>
        <p:spPr/>
        <p:txBody>
          <a:bodyPr/>
          <a:lstStyle/>
          <a:p>
            <a:r>
              <a:rPr lang="en-US" dirty="0"/>
              <a:t>Breaking Down the Customer Segment Profile</a:t>
            </a:r>
          </a:p>
        </p:txBody>
      </p:sp>
      <p:sp>
        <p:nvSpPr>
          <p:cNvPr id="3" name="Content Placeholder 2">
            <a:extLst>
              <a:ext uri="{FF2B5EF4-FFF2-40B4-BE49-F238E27FC236}">
                <a16:creationId xmlns:a16="http://schemas.microsoft.com/office/drawing/2014/main" id="{DAB4849F-3855-C189-43D9-BEF43F220519}"/>
              </a:ext>
            </a:extLst>
          </p:cNvPr>
          <p:cNvSpPr>
            <a:spLocks noGrp="1"/>
          </p:cNvSpPr>
          <p:nvPr>
            <p:ph idx="1"/>
          </p:nvPr>
        </p:nvSpPr>
        <p:spPr>
          <a:xfrm>
            <a:off x="953811" y="3732245"/>
            <a:ext cx="22486758" cy="8218749"/>
          </a:xfrm>
        </p:spPr>
        <p:txBody>
          <a:bodyPr>
            <a:normAutofit/>
          </a:bodyPr>
          <a:lstStyle/>
          <a:p>
            <a:pPr marL="0" indent="0">
              <a:buNone/>
            </a:pPr>
            <a:r>
              <a:rPr lang="en-US" dirty="0"/>
              <a:t>Brainstorm these three areas:</a:t>
            </a:r>
          </a:p>
          <a:p>
            <a:pPr marL="1828800" lvl="1" indent="-914400">
              <a:buFont typeface="+mj-lt"/>
              <a:buAutoNum type="arabicPeriod"/>
            </a:pPr>
            <a:r>
              <a:rPr lang="en-US" dirty="0"/>
              <a:t>Customer Jobs</a:t>
            </a:r>
          </a:p>
          <a:p>
            <a:pPr marL="1828800" lvl="1" indent="-914400">
              <a:buFont typeface="+mj-lt"/>
              <a:buAutoNum type="arabicPeriod"/>
            </a:pPr>
            <a:r>
              <a:rPr lang="en-US" dirty="0"/>
              <a:t>Pains</a:t>
            </a:r>
          </a:p>
          <a:p>
            <a:pPr marL="1828800" lvl="1" indent="-914400">
              <a:buFont typeface="+mj-lt"/>
              <a:buAutoNum type="arabicPeriod"/>
            </a:pPr>
            <a:r>
              <a:rPr lang="en-US" dirty="0"/>
              <a:t>Gains</a:t>
            </a:r>
          </a:p>
          <a:p>
            <a:pPr lvl="1"/>
            <a:endParaRPr lang="en-US" dirty="0"/>
          </a:p>
          <a:p>
            <a:pPr marL="0" indent="0">
              <a:buNone/>
            </a:pPr>
            <a:r>
              <a:rPr lang="en-US" dirty="0"/>
              <a:t>Then rank pains/gains by:</a:t>
            </a:r>
          </a:p>
          <a:p>
            <a:pPr lvl="1"/>
            <a:r>
              <a:rPr lang="en-US" dirty="0"/>
              <a:t>Job Importance: “Important” to “Insignificant”</a:t>
            </a:r>
          </a:p>
          <a:p>
            <a:pPr lvl="1"/>
            <a:r>
              <a:rPr lang="en-US" dirty="0"/>
              <a:t>Pain Severity: “Extreme” to “Moderate”</a:t>
            </a:r>
          </a:p>
          <a:p>
            <a:pPr lvl="1"/>
            <a:r>
              <a:rPr lang="en-US" dirty="0"/>
              <a:t>Gain relevance: “Essential” to “Nice to Have”</a:t>
            </a:r>
          </a:p>
          <a:p>
            <a:endParaRPr lang="en-US" dirty="0"/>
          </a:p>
        </p:txBody>
      </p:sp>
    </p:spTree>
    <p:extLst>
      <p:ext uri="{BB962C8B-B14F-4D97-AF65-F5344CB8AC3E}">
        <p14:creationId xmlns:p14="http://schemas.microsoft.com/office/powerpoint/2010/main" val="68465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fontScale="90000"/>
          </a:bodyPr>
          <a:lstStyle/>
          <a:p>
            <a:r>
              <a:rPr lang="en-US" dirty="0">
                <a:solidFill>
                  <a:schemeClr val="bg1">
                    <a:lumMod val="50000"/>
                  </a:schemeClr>
                </a:solidFill>
              </a:rPr>
              <a:t>Example: Nestlé Foods </a:t>
            </a:r>
            <a:r>
              <a:rPr lang="en-US" b="1" dirty="0"/>
              <a:t>Customer Segmentation</a:t>
            </a:r>
          </a:p>
        </p:txBody>
      </p:sp>
      <p:sp>
        <p:nvSpPr>
          <p:cNvPr id="7" name="Rectangle 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493" y="3269004"/>
            <a:ext cx="20903184" cy="3657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84084" y="3076352"/>
            <a:ext cx="3746914" cy="219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3247928234"/>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259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4FF8-C7AC-9D7C-7E07-9C6405FA7702}"/>
              </a:ext>
            </a:extLst>
          </p:cNvPr>
          <p:cNvSpPr>
            <a:spLocks noGrp="1"/>
          </p:cNvSpPr>
          <p:nvPr>
            <p:ph type="title"/>
          </p:nvPr>
        </p:nvSpPr>
        <p:spPr/>
        <p:txBody>
          <a:bodyPr/>
          <a:lstStyle/>
          <a:p>
            <a:r>
              <a:rPr lang="en-US" dirty="0"/>
              <a:t>1. Customer Jobs</a:t>
            </a:r>
          </a:p>
        </p:txBody>
      </p:sp>
      <p:sp>
        <p:nvSpPr>
          <p:cNvPr id="3" name="Content Placeholder 2">
            <a:extLst>
              <a:ext uri="{FF2B5EF4-FFF2-40B4-BE49-F238E27FC236}">
                <a16:creationId xmlns:a16="http://schemas.microsoft.com/office/drawing/2014/main" id="{E678CCC0-EE46-774E-54B9-1BF54CACD362}"/>
              </a:ext>
            </a:extLst>
          </p:cNvPr>
          <p:cNvSpPr>
            <a:spLocks noGrp="1"/>
          </p:cNvSpPr>
          <p:nvPr>
            <p:ph idx="1"/>
          </p:nvPr>
        </p:nvSpPr>
        <p:spPr>
          <a:xfrm>
            <a:off x="953811" y="3163823"/>
            <a:ext cx="22486758" cy="8787172"/>
          </a:xfrm>
        </p:spPr>
        <p:txBody>
          <a:bodyPr>
            <a:normAutofit lnSpcReduction="10000"/>
          </a:bodyPr>
          <a:lstStyle/>
          <a:p>
            <a:pPr marL="0" indent="0">
              <a:lnSpc>
                <a:spcPct val="120000"/>
              </a:lnSpc>
              <a:buNone/>
            </a:pPr>
            <a:r>
              <a:rPr lang="en-US" b="1" dirty="0">
                <a:solidFill>
                  <a:schemeClr val="accent5"/>
                </a:solidFill>
              </a:rPr>
              <a:t>Customer jobs</a:t>
            </a:r>
            <a:r>
              <a:rPr lang="en-US" dirty="0">
                <a:solidFill>
                  <a:schemeClr val="accent5"/>
                </a:solidFill>
              </a:rPr>
              <a:t> describe the tasks customers want to get done, the problems they are trying to solve, or the needs they want to fulfill.</a:t>
            </a:r>
          </a:p>
          <a:p>
            <a:pPr marL="0" indent="0">
              <a:lnSpc>
                <a:spcPct val="120000"/>
              </a:lnSpc>
              <a:buNone/>
            </a:pPr>
            <a:r>
              <a:rPr lang="en-US" u="sng" dirty="0"/>
              <a:t>Three Main Jobs</a:t>
            </a:r>
          </a:p>
          <a:p>
            <a:pPr lvl="1">
              <a:lnSpc>
                <a:spcPct val="120000"/>
              </a:lnSpc>
            </a:pPr>
            <a:r>
              <a:rPr lang="en-US" b="1" dirty="0"/>
              <a:t>Functional</a:t>
            </a:r>
            <a:r>
              <a:rPr lang="en-US" dirty="0"/>
              <a:t>: When your customers try to perform or complete a specific task or solve a specific problem </a:t>
            </a:r>
          </a:p>
          <a:p>
            <a:pPr lvl="1">
              <a:lnSpc>
                <a:spcPct val="120000"/>
              </a:lnSpc>
            </a:pPr>
            <a:r>
              <a:rPr lang="en-US" b="1" dirty="0"/>
              <a:t>Social</a:t>
            </a:r>
            <a:r>
              <a:rPr lang="en-US" dirty="0"/>
              <a:t>: When your customers want to look good or gain power or status</a:t>
            </a:r>
          </a:p>
          <a:p>
            <a:pPr lvl="1">
              <a:lnSpc>
                <a:spcPct val="120000"/>
              </a:lnSpc>
            </a:pPr>
            <a:r>
              <a:rPr lang="en-US" b="1" dirty="0"/>
              <a:t>Personal / Emotional</a:t>
            </a:r>
            <a:r>
              <a:rPr lang="en-US" dirty="0"/>
              <a:t>: When your customers seek a specific emotional state, such as feeling good or secure.</a:t>
            </a:r>
          </a:p>
        </p:txBody>
      </p:sp>
    </p:spTree>
    <p:extLst>
      <p:ext uri="{BB962C8B-B14F-4D97-AF65-F5344CB8AC3E}">
        <p14:creationId xmlns:p14="http://schemas.microsoft.com/office/powerpoint/2010/main" val="3611866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39B72-84EC-3171-14F9-ADDC56BD2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75F046-43EC-116E-7C80-50F5F33123A4}"/>
              </a:ext>
            </a:extLst>
          </p:cNvPr>
          <p:cNvSpPr>
            <a:spLocks noGrp="1"/>
          </p:cNvSpPr>
          <p:nvPr>
            <p:ph type="title"/>
          </p:nvPr>
        </p:nvSpPr>
        <p:spPr/>
        <p:txBody>
          <a:bodyPr/>
          <a:lstStyle/>
          <a:p>
            <a:r>
              <a:rPr lang="en-US" dirty="0"/>
              <a:t>Supporting Jobs</a:t>
            </a:r>
          </a:p>
        </p:txBody>
      </p:sp>
      <p:sp>
        <p:nvSpPr>
          <p:cNvPr id="3" name="Content Placeholder 2">
            <a:extLst>
              <a:ext uri="{FF2B5EF4-FFF2-40B4-BE49-F238E27FC236}">
                <a16:creationId xmlns:a16="http://schemas.microsoft.com/office/drawing/2014/main" id="{CCE887F3-6CCD-EABE-E138-574FAA2F3A36}"/>
              </a:ext>
            </a:extLst>
          </p:cNvPr>
          <p:cNvSpPr>
            <a:spLocks noGrp="1"/>
          </p:cNvSpPr>
          <p:nvPr>
            <p:ph idx="1"/>
          </p:nvPr>
        </p:nvSpPr>
        <p:spPr>
          <a:xfrm>
            <a:off x="953811" y="3163823"/>
            <a:ext cx="22486758" cy="8787172"/>
          </a:xfrm>
        </p:spPr>
        <p:txBody>
          <a:bodyPr>
            <a:normAutofit/>
          </a:bodyPr>
          <a:lstStyle/>
          <a:p>
            <a:pPr marL="0" indent="0">
              <a:lnSpc>
                <a:spcPct val="120000"/>
              </a:lnSpc>
              <a:buNone/>
            </a:pPr>
            <a:r>
              <a:rPr lang="en-US" dirty="0"/>
              <a:t>Supporting jobs describe </a:t>
            </a:r>
            <a:r>
              <a:rPr lang="en-US" i="1" dirty="0"/>
              <a:t>how</a:t>
            </a:r>
            <a:r>
              <a:rPr lang="en-US" dirty="0"/>
              <a:t> customers choose, advocate for, or dispose of a product—complementing the main jobs they’re trying to get done.</a:t>
            </a:r>
          </a:p>
        </p:txBody>
      </p:sp>
      <p:graphicFrame>
        <p:nvGraphicFramePr>
          <p:cNvPr id="4" name="Table 3">
            <a:extLst>
              <a:ext uri="{FF2B5EF4-FFF2-40B4-BE49-F238E27FC236}">
                <a16:creationId xmlns:a16="http://schemas.microsoft.com/office/drawing/2014/main" id="{8A774748-898D-C321-6DED-D91F74D87B54}"/>
              </a:ext>
            </a:extLst>
          </p:cNvPr>
          <p:cNvGraphicFramePr>
            <a:graphicFrameLocks noGrp="1"/>
          </p:cNvGraphicFramePr>
          <p:nvPr>
            <p:extLst>
              <p:ext uri="{D42A27DB-BD31-4B8C-83A1-F6EECF244321}">
                <p14:modId xmlns:p14="http://schemas.microsoft.com/office/powerpoint/2010/main" val="274570394"/>
              </p:ext>
            </p:extLst>
          </p:nvPr>
        </p:nvGraphicFramePr>
        <p:xfrm>
          <a:off x="953811" y="6792780"/>
          <a:ext cx="22486759" cy="4873095"/>
        </p:xfrm>
        <a:graphic>
          <a:graphicData uri="http://schemas.openxmlformats.org/drawingml/2006/table">
            <a:tbl>
              <a:tblPr firstRow="1">
                <a:tableStyleId>{6E25E649-3F16-4E02-A733-19D2CDBF48F0}</a:tableStyleId>
              </a:tblPr>
              <a:tblGrid>
                <a:gridCol w="5745569">
                  <a:extLst>
                    <a:ext uri="{9D8B030D-6E8A-4147-A177-3AD203B41FA5}">
                      <a16:colId xmlns:a16="http://schemas.microsoft.com/office/drawing/2014/main" val="2934311993"/>
                    </a:ext>
                  </a:extLst>
                </a:gridCol>
                <a:gridCol w="8370595">
                  <a:extLst>
                    <a:ext uri="{9D8B030D-6E8A-4147-A177-3AD203B41FA5}">
                      <a16:colId xmlns:a16="http://schemas.microsoft.com/office/drawing/2014/main" val="117499938"/>
                    </a:ext>
                  </a:extLst>
                </a:gridCol>
                <a:gridCol w="8370595">
                  <a:extLst>
                    <a:ext uri="{9D8B030D-6E8A-4147-A177-3AD203B41FA5}">
                      <a16:colId xmlns:a16="http://schemas.microsoft.com/office/drawing/2014/main" val="1423798932"/>
                    </a:ext>
                  </a:extLst>
                </a:gridCol>
              </a:tblGrid>
              <a:tr h="462126">
                <a:tc>
                  <a:txBody>
                    <a:bodyPr/>
                    <a:lstStyle/>
                    <a:p>
                      <a:pPr>
                        <a:buNone/>
                      </a:pPr>
                      <a:r>
                        <a:rPr lang="en-US" sz="3600"/>
                        <a:t>Type of Supporting Job</a:t>
                      </a:r>
                      <a:endParaRPr lang="en-US" sz="360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dirty="0"/>
                        <a:t>Description</a:t>
                      </a:r>
                      <a:endParaRPr lang="en-US" sz="3600" dirty="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a:t>Example</a:t>
                      </a:r>
                      <a:endParaRPr lang="en-US" sz="3600">
                        <a:latin typeface="Poppins" panose="00000500000000000000" pitchFamily="2" charset="0"/>
                        <a:cs typeface="Poppins" panose="00000500000000000000" pitchFamily="2" charset="0"/>
                      </a:endParaRPr>
                    </a:p>
                  </a:txBody>
                  <a:tcPr marL="55960" marR="55960" marT="27980" marB="27980" anchor="ctr"/>
                </a:tc>
                <a:extLst>
                  <a:ext uri="{0D108BD9-81ED-4DB2-BD59-A6C34878D82A}">
                    <a16:rowId xmlns:a16="http://schemas.microsoft.com/office/drawing/2014/main" val="1198664178"/>
                  </a:ext>
                </a:extLst>
              </a:tr>
              <a:tr h="1697319">
                <a:tc>
                  <a:txBody>
                    <a:bodyPr/>
                    <a:lstStyle/>
                    <a:p>
                      <a:pPr>
                        <a:buNone/>
                      </a:pPr>
                      <a:r>
                        <a:rPr lang="en-US" sz="3600" b="1"/>
                        <a:t>Buyer</a:t>
                      </a:r>
                      <a:endParaRPr lang="en-US" sz="360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dirty="0"/>
                        <a:t>Tasks involved in evaluating and purchasing a product or service.</a:t>
                      </a:r>
                      <a:endParaRPr lang="en-US" sz="3600" dirty="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a:t>Comparing brands, checking reviews, deciding which option to buy.</a:t>
                      </a:r>
                      <a:endParaRPr lang="en-US" sz="3600">
                        <a:latin typeface="Poppins" panose="00000500000000000000" pitchFamily="2" charset="0"/>
                        <a:cs typeface="Poppins" panose="00000500000000000000" pitchFamily="2" charset="0"/>
                      </a:endParaRPr>
                    </a:p>
                  </a:txBody>
                  <a:tcPr marL="55960" marR="55960" marT="27980" marB="27980" anchor="ctr"/>
                </a:tc>
                <a:extLst>
                  <a:ext uri="{0D108BD9-81ED-4DB2-BD59-A6C34878D82A}">
                    <a16:rowId xmlns:a16="http://schemas.microsoft.com/office/drawing/2014/main" val="3942419232"/>
                  </a:ext>
                </a:extLst>
              </a:tr>
              <a:tr h="1285588">
                <a:tc>
                  <a:txBody>
                    <a:bodyPr/>
                    <a:lstStyle/>
                    <a:p>
                      <a:pPr>
                        <a:buNone/>
                      </a:pPr>
                      <a:r>
                        <a:rPr lang="en-US" sz="3600" b="1"/>
                        <a:t>Influencer</a:t>
                      </a:r>
                      <a:endParaRPr lang="en-US" sz="360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dirty="0"/>
                        <a:t>Activities that shape other customers’ opinions or decisions.</a:t>
                      </a:r>
                      <a:endParaRPr lang="en-US" sz="3600" dirty="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a:t>Writing a review, sharing feedback on social media, recommending to friends.</a:t>
                      </a:r>
                      <a:endParaRPr lang="en-US" sz="3600">
                        <a:latin typeface="Poppins" panose="00000500000000000000" pitchFamily="2" charset="0"/>
                        <a:cs typeface="Poppins" panose="00000500000000000000" pitchFamily="2" charset="0"/>
                      </a:endParaRPr>
                    </a:p>
                  </a:txBody>
                  <a:tcPr marL="55960" marR="55960" marT="27980" marB="27980" anchor="ctr"/>
                </a:tc>
                <a:extLst>
                  <a:ext uri="{0D108BD9-81ED-4DB2-BD59-A6C34878D82A}">
                    <a16:rowId xmlns:a16="http://schemas.microsoft.com/office/drawing/2014/main" val="2727555541"/>
                  </a:ext>
                </a:extLst>
              </a:tr>
              <a:tr h="1285588">
                <a:tc>
                  <a:txBody>
                    <a:bodyPr/>
                    <a:lstStyle/>
                    <a:p>
                      <a:pPr>
                        <a:buNone/>
                      </a:pPr>
                      <a:r>
                        <a:rPr lang="en-US" sz="3600" b="1"/>
                        <a:t>Transferer of Value</a:t>
                      </a:r>
                      <a:endParaRPr lang="en-US" sz="360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a:t>Actions taken when ownership or use changes.</a:t>
                      </a:r>
                      <a:endParaRPr lang="en-US" sz="3600">
                        <a:latin typeface="Poppins" panose="00000500000000000000" pitchFamily="2" charset="0"/>
                        <a:cs typeface="Poppins" panose="00000500000000000000" pitchFamily="2" charset="0"/>
                      </a:endParaRPr>
                    </a:p>
                  </a:txBody>
                  <a:tcPr marL="55960" marR="55960" marT="27980" marB="27980" anchor="ctr"/>
                </a:tc>
                <a:tc>
                  <a:txBody>
                    <a:bodyPr/>
                    <a:lstStyle/>
                    <a:p>
                      <a:pPr>
                        <a:buNone/>
                      </a:pPr>
                      <a:r>
                        <a:rPr lang="en-US" sz="3600" dirty="0"/>
                        <a:t>Canceling a subscription, reselling, returning, or donating a product.</a:t>
                      </a:r>
                      <a:endParaRPr lang="en-US" sz="3600" dirty="0">
                        <a:latin typeface="Poppins" panose="00000500000000000000" pitchFamily="2" charset="0"/>
                        <a:cs typeface="Poppins" panose="00000500000000000000" pitchFamily="2" charset="0"/>
                      </a:endParaRPr>
                    </a:p>
                  </a:txBody>
                  <a:tcPr marL="55960" marR="55960" marT="27980" marB="27980" anchor="ctr"/>
                </a:tc>
                <a:extLst>
                  <a:ext uri="{0D108BD9-81ED-4DB2-BD59-A6C34878D82A}">
                    <a16:rowId xmlns:a16="http://schemas.microsoft.com/office/drawing/2014/main" val="4204113433"/>
                  </a:ext>
                </a:extLst>
              </a:tr>
            </a:tbl>
          </a:graphicData>
        </a:graphic>
      </p:graphicFrame>
    </p:spTree>
    <p:extLst>
      <p:ext uri="{BB962C8B-B14F-4D97-AF65-F5344CB8AC3E}">
        <p14:creationId xmlns:p14="http://schemas.microsoft.com/office/powerpoint/2010/main" val="3753373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Customer Jobs</a:t>
            </a:r>
          </a:p>
        </p:txBody>
      </p:sp>
      <p:sp>
        <p:nvSpPr>
          <p:cNvPr id="7" name="Rectangle 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493" y="3269004"/>
            <a:ext cx="20903184" cy="3657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84084" y="3076352"/>
            <a:ext cx="3746914" cy="219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60511359"/>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723D971A-DDD5-36B5-8A4E-10249E3CD7C6}"/>
              </a:ext>
            </a:extLst>
          </p:cNvPr>
          <p:cNvSpPr txBox="1">
            <a:spLocks/>
          </p:cNvSpPr>
          <p:nvPr/>
        </p:nvSpPr>
        <p:spPr>
          <a:xfrm>
            <a:off x="-6915" y="12938760"/>
            <a:ext cx="24384000" cy="777240"/>
          </a:xfrm>
          <a:prstGeom prst="rect">
            <a:avLst/>
          </a:prstGeom>
          <a:solidFill>
            <a:srgbClr val="92D050"/>
          </a:solidFill>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4000" b="1" dirty="0">
                <a:solidFill>
                  <a:prstClr val="black"/>
                </a:solidFill>
                <a:latin typeface="Aptos Display" panose="02110004020202020204"/>
              </a:rPr>
              <a:t>How would you rank the job importance of each customer segment?</a:t>
            </a:r>
          </a:p>
        </p:txBody>
      </p:sp>
    </p:spTree>
    <p:extLst>
      <p:ext uri="{BB962C8B-B14F-4D97-AF65-F5344CB8AC3E}">
        <p14:creationId xmlns:p14="http://schemas.microsoft.com/office/powerpoint/2010/main" val="148007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ADBB-D61A-A1AC-78EC-5808A80E58F3}"/>
              </a:ext>
            </a:extLst>
          </p:cNvPr>
          <p:cNvSpPr>
            <a:spLocks noGrp="1"/>
          </p:cNvSpPr>
          <p:nvPr>
            <p:ph type="title"/>
          </p:nvPr>
        </p:nvSpPr>
        <p:spPr/>
        <p:txBody>
          <a:bodyPr/>
          <a:lstStyle/>
          <a:p>
            <a:r>
              <a:rPr lang="en-US" dirty="0"/>
              <a:t>2. Customer Pains</a:t>
            </a:r>
          </a:p>
        </p:txBody>
      </p:sp>
      <p:sp>
        <p:nvSpPr>
          <p:cNvPr id="3" name="Content Placeholder 2">
            <a:extLst>
              <a:ext uri="{FF2B5EF4-FFF2-40B4-BE49-F238E27FC236}">
                <a16:creationId xmlns:a16="http://schemas.microsoft.com/office/drawing/2014/main" id="{D4896392-9A05-1C1A-72FE-6897D08D0224}"/>
              </a:ext>
            </a:extLst>
          </p:cNvPr>
          <p:cNvSpPr>
            <a:spLocks noGrp="1"/>
          </p:cNvSpPr>
          <p:nvPr>
            <p:ph idx="1"/>
          </p:nvPr>
        </p:nvSpPr>
        <p:spPr>
          <a:xfrm>
            <a:off x="953811" y="3163823"/>
            <a:ext cx="22486758" cy="8659581"/>
          </a:xfrm>
        </p:spPr>
        <p:txBody>
          <a:bodyPr>
            <a:normAutofit fontScale="92500" lnSpcReduction="20000"/>
          </a:bodyPr>
          <a:lstStyle/>
          <a:p>
            <a:pPr marL="0" indent="0">
              <a:buNone/>
            </a:pPr>
            <a:r>
              <a:rPr lang="en-US" b="1" dirty="0">
                <a:solidFill>
                  <a:schemeClr val="accent5"/>
                </a:solidFill>
              </a:rPr>
              <a:t>Customer pains</a:t>
            </a:r>
            <a:r>
              <a:rPr lang="en-US" dirty="0">
                <a:solidFill>
                  <a:schemeClr val="accent5"/>
                </a:solidFill>
              </a:rPr>
              <a:t> represent the difficulties or challenges customers face when trying to accomplish their jobs.</a:t>
            </a:r>
          </a:p>
          <a:p>
            <a:r>
              <a:rPr lang="en-US" dirty="0"/>
              <a:t>These can be undesired outcomes, problems, obstacles or risks</a:t>
            </a:r>
          </a:p>
          <a:p>
            <a:pPr marL="0" indent="0">
              <a:buNone/>
            </a:pPr>
            <a:endParaRPr lang="en-US" dirty="0"/>
          </a:p>
          <a:p>
            <a:pPr marL="0" indent="0">
              <a:buNone/>
            </a:pPr>
            <a:r>
              <a:rPr lang="en-US" u="sng" dirty="0"/>
              <a:t>Importance of assessing the severity of the pain point:</a:t>
            </a:r>
          </a:p>
          <a:p>
            <a:r>
              <a:rPr lang="en-US" dirty="0"/>
              <a:t>If it’s too moderate of a pain point, why would they change their behavior to use your solution?</a:t>
            </a:r>
          </a:p>
          <a:p>
            <a:r>
              <a:rPr lang="en-US" dirty="0"/>
              <a:t>Make pains concrete</a:t>
            </a:r>
          </a:p>
          <a:p>
            <a:pPr lvl="1"/>
            <a:r>
              <a:rPr lang="en-US" dirty="0"/>
              <a:t>Describe all these pains as concretely as possible.</a:t>
            </a:r>
          </a:p>
          <a:p>
            <a:pPr lvl="1"/>
            <a:r>
              <a:rPr lang="en-US" dirty="0"/>
              <a:t>Example: When a customer says “waiting in line was a waste of time,” ask </a:t>
            </a:r>
            <a:r>
              <a:rPr lang="en-US" u="sng" dirty="0"/>
              <a:t>after how many minutes</a:t>
            </a:r>
            <a:r>
              <a:rPr lang="en-US" dirty="0"/>
              <a:t> it began to feel like wasted time. Can then be read as “wasting more than x minutes standing in line.”</a:t>
            </a:r>
          </a:p>
          <a:p>
            <a:endParaRPr lang="en-US" dirty="0"/>
          </a:p>
        </p:txBody>
      </p:sp>
    </p:spTree>
    <p:extLst>
      <p:ext uri="{BB962C8B-B14F-4D97-AF65-F5344CB8AC3E}">
        <p14:creationId xmlns:p14="http://schemas.microsoft.com/office/powerpoint/2010/main" val="2250335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Customer Pains</a:t>
            </a:r>
          </a:p>
        </p:txBody>
      </p:sp>
      <p:sp>
        <p:nvSpPr>
          <p:cNvPr id="7" name="Rectangle 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493" y="3269004"/>
            <a:ext cx="20903184" cy="3657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84084" y="3076352"/>
            <a:ext cx="3746914" cy="219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Calibri" panose="020F0502020204030204"/>
            </a:endParaRP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1461629492"/>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D3F08469-8A98-3007-A3AF-EEE8DDF275C1}"/>
              </a:ext>
            </a:extLst>
          </p:cNvPr>
          <p:cNvSpPr txBox="1">
            <a:spLocks/>
          </p:cNvSpPr>
          <p:nvPr/>
        </p:nvSpPr>
        <p:spPr>
          <a:xfrm>
            <a:off x="-6915" y="12938760"/>
            <a:ext cx="24384000" cy="777240"/>
          </a:xfrm>
          <a:prstGeom prst="rect">
            <a:avLst/>
          </a:prstGeom>
          <a:solidFill>
            <a:srgbClr val="92D050"/>
          </a:solidFill>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4000" b="1" dirty="0">
                <a:solidFill>
                  <a:prstClr val="black"/>
                </a:solidFill>
                <a:latin typeface="Aptos Display" panose="02110004020202020204"/>
              </a:rPr>
              <a:t>How would you rank the severity of pain for each customer segment?</a:t>
            </a:r>
          </a:p>
        </p:txBody>
      </p:sp>
    </p:spTree>
    <p:extLst>
      <p:ext uri="{BB962C8B-B14F-4D97-AF65-F5344CB8AC3E}">
        <p14:creationId xmlns:p14="http://schemas.microsoft.com/office/powerpoint/2010/main" val="4120580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7149-AF26-97EC-8BF2-1A2F549AFC88}"/>
              </a:ext>
            </a:extLst>
          </p:cNvPr>
          <p:cNvSpPr>
            <a:spLocks noGrp="1"/>
          </p:cNvSpPr>
          <p:nvPr>
            <p:ph type="title"/>
          </p:nvPr>
        </p:nvSpPr>
        <p:spPr/>
        <p:txBody>
          <a:bodyPr/>
          <a:lstStyle/>
          <a:p>
            <a:r>
              <a:rPr lang="en-US" dirty="0"/>
              <a:t>3. Customer Gains</a:t>
            </a:r>
          </a:p>
        </p:txBody>
      </p:sp>
      <p:sp>
        <p:nvSpPr>
          <p:cNvPr id="3" name="Content Placeholder 2">
            <a:extLst>
              <a:ext uri="{FF2B5EF4-FFF2-40B4-BE49-F238E27FC236}">
                <a16:creationId xmlns:a16="http://schemas.microsoft.com/office/drawing/2014/main" id="{702D6242-3211-E087-530E-91732E4FB723}"/>
              </a:ext>
            </a:extLst>
          </p:cNvPr>
          <p:cNvSpPr>
            <a:spLocks noGrp="1"/>
          </p:cNvSpPr>
          <p:nvPr>
            <p:ph idx="1"/>
          </p:nvPr>
        </p:nvSpPr>
        <p:spPr>
          <a:xfrm>
            <a:off x="953811" y="3163824"/>
            <a:ext cx="22486758" cy="8765906"/>
          </a:xfrm>
        </p:spPr>
        <p:txBody>
          <a:bodyPr>
            <a:normAutofit fontScale="77500" lnSpcReduction="20000"/>
          </a:bodyPr>
          <a:lstStyle/>
          <a:p>
            <a:pPr marL="0" indent="0">
              <a:buNone/>
            </a:pPr>
            <a:r>
              <a:rPr lang="en-US" b="1" dirty="0">
                <a:solidFill>
                  <a:schemeClr val="accent5"/>
                </a:solidFill>
              </a:rPr>
              <a:t>Customer Gains</a:t>
            </a:r>
            <a:r>
              <a:rPr lang="en-US" dirty="0">
                <a:solidFill>
                  <a:schemeClr val="accent5"/>
                </a:solidFill>
              </a:rPr>
              <a:t> refer to the positive outcomes or benefits customers hope to achieve when completing their jobs. </a:t>
            </a:r>
          </a:p>
          <a:p>
            <a:r>
              <a:rPr lang="en-US" dirty="0"/>
              <a:t>These include functional utility, social gains, positive emotions, and cost savings.</a:t>
            </a:r>
          </a:p>
          <a:p>
            <a:pPr marL="0" indent="0">
              <a:buNone/>
            </a:pPr>
            <a:endParaRPr lang="en-US" u="sng" dirty="0"/>
          </a:p>
          <a:p>
            <a:pPr marL="0" indent="0">
              <a:buNone/>
            </a:pPr>
            <a:r>
              <a:rPr lang="en-US" u="sng" dirty="0"/>
              <a:t>Four types:</a:t>
            </a:r>
          </a:p>
          <a:p>
            <a:pPr marL="1285876" indent="-1028700">
              <a:buFont typeface="+mj-lt"/>
              <a:buAutoNum type="arabicPeriod"/>
            </a:pPr>
            <a:r>
              <a:rPr lang="en-US" b="1" dirty="0"/>
              <a:t>Required gains</a:t>
            </a:r>
            <a:r>
              <a:rPr lang="en-US" dirty="0"/>
              <a:t>: without which a solution wouldn’t work. </a:t>
            </a:r>
          </a:p>
          <a:p>
            <a:pPr marL="1041400" lvl="1" indent="0">
              <a:buNone/>
            </a:pPr>
            <a:r>
              <a:rPr lang="en-US" dirty="0"/>
              <a:t>	</a:t>
            </a:r>
            <a:r>
              <a:rPr lang="en-US" i="1" dirty="0"/>
              <a:t>Example: smartphones need to be able to make phone calls</a:t>
            </a:r>
          </a:p>
          <a:p>
            <a:pPr marL="1285876" indent="-1028700">
              <a:buFont typeface="+mj-lt"/>
              <a:buAutoNum type="arabicPeriod"/>
            </a:pPr>
            <a:r>
              <a:rPr lang="en-US" b="1" dirty="0"/>
              <a:t>Expected gains</a:t>
            </a:r>
            <a:r>
              <a:rPr lang="en-US" dirty="0"/>
              <a:t>: Expected even if it could work without them. </a:t>
            </a:r>
          </a:p>
          <a:p>
            <a:pPr marL="1041400" lvl="1" indent="0">
              <a:buNone/>
            </a:pPr>
            <a:r>
              <a:rPr lang="en-US" dirty="0"/>
              <a:t>	</a:t>
            </a:r>
            <a:r>
              <a:rPr lang="en-US" i="1" dirty="0"/>
              <a:t>Example: smartphones should look good</a:t>
            </a:r>
          </a:p>
          <a:p>
            <a:pPr marL="1285876" indent="-1028700">
              <a:buFont typeface="+mj-lt"/>
              <a:buAutoNum type="arabicPeriod"/>
            </a:pPr>
            <a:r>
              <a:rPr lang="en-US" b="1" dirty="0"/>
              <a:t>Desired gains</a:t>
            </a:r>
            <a:r>
              <a:rPr lang="en-US" dirty="0"/>
              <a:t>: Go above and beyond our expectations</a:t>
            </a:r>
          </a:p>
          <a:p>
            <a:pPr marL="1041400" lvl="1" indent="0">
              <a:buNone/>
            </a:pPr>
            <a:r>
              <a:rPr lang="en-US" dirty="0"/>
              <a:t>	</a:t>
            </a:r>
            <a:r>
              <a:rPr lang="en-US" i="1" dirty="0"/>
              <a:t>Example: smartphones should integrate with all our devices</a:t>
            </a:r>
          </a:p>
          <a:p>
            <a:pPr marL="1285876" indent="-1028700">
              <a:buFont typeface="+mj-lt"/>
              <a:buAutoNum type="arabicPeriod"/>
            </a:pPr>
            <a:r>
              <a:rPr lang="en-US" b="1" dirty="0"/>
              <a:t>Unexpected gains</a:t>
            </a:r>
            <a:r>
              <a:rPr lang="en-US" dirty="0"/>
              <a:t>: Even better than our wildest dreams</a:t>
            </a:r>
          </a:p>
          <a:p>
            <a:pPr marL="1041400" lvl="1" indent="0">
              <a:buNone/>
            </a:pPr>
            <a:r>
              <a:rPr lang="en-US" dirty="0"/>
              <a:t>	</a:t>
            </a:r>
            <a:r>
              <a:rPr lang="en-US" i="1" dirty="0"/>
              <a:t>Example: no one even realized smartphones needed a touch screen or app store</a:t>
            </a:r>
          </a:p>
        </p:txBody>
      </p:sp>
    </p:spTree>
    <p:extLst>
      <p:ext uri="{BB962C8B-B14F-4D97-AF65-F5344CB8AC3E}">
        <p14:creationId xmlns:p14="http://schemas.microsoft.com/office/powerpoint/2010/main" val="105378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Customer Gains</a:t>
            </a: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2801486029"/>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D3F08469-8A98-3007-A3AF-EEE8DDF275C1}"/>
              </a:ext>
            </a:extLst>
          </p:cNvPr>
          <p:cNvSpPr txBox="1">
            <a:spLocks/>
          </p:cNvSpPr>
          <p:nvPr/>
        </p:nvSpPr>
        <p:spPr>
          <a:xfrm>
            <a:off x="-6915" y="12938760"/>
            <a:ext cx="24384000" cy="777240"/>
          </a:xfrm>
          <a:prstGeom prst="rect">
            <a:avLst/>
          </a:prstGeom>
          <a:solidFill>
            <a:srgbClr val="92D050"/>
          </a:solidFill>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4000" b="1" dirty="0">
                <a:solidFill>
                  <a:prstClr val="black"/>
                </a:solidFill>
                <a:latin typeface="Aptos Display" panose="02110004020202020204"/>
              </a:rPr>
              <a:t>How would you categorize the type of gain for each customer segment?</a:t>
            </a:r>
          </a:p>
        </p:txBody>
      </p:sp>
    </p:spTree>
    <p:extLst>
      <p:ext uri="{BB962C8B-B14F-4D97-AF65-F5344CB8AC3E}">
        <p14:creationId xmlns:p14="http://schemas.microsoft.com/office/powerpoint/2010/main" val="655672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030" y="1715201"/>
            <a:ext cx="8581832" cy="2893100"/>
          </a:xfrm>
        </p:spPr>
        <p:txBody>
          <a:bodyPr anchor="t">
            <a:noAutofit/>
          </a:bodyPr>
          <a:lstStyle/>
          <a:p>
            <a:pPr>
              <a:lnSpc>
                <a:spcPct val="90000"/>
              </a:lnSpc>
            </a:pPr>
            <a:r>
              <a:rPr lang="en-US" sz="4800" dirty="0"/>
              <a:t>Lecture 10: </a:t>
            </a:r>
            <a:br>
              <a:rPr lang="en-US" sz="4800" dirty="0"/>
            </a:br>
            <a:r>
              <a:rPr lang="en-US" sz="4800" dirty="0"/>
              <a:t>Financial Planning &amp; Business Plans in Agribusiness and Food Ventures</a:t>
            </a:r>
          </a:p>
        </p:txBody>
      </p:sp>
      <p:sp>
        <p:nvSpPr>
          <p:cNvPr id="3" name="Content Placeholder 2"/>
          <p:cNvSpPr>
            <a:spLocks noGrp="1"/>
          </p:cNvSpPr>
          <p:nvPr>
            <p:ph idx="1"/>
          </p:nvPr>
        </p:nvSpPr>
        <p:spPr>
          <a:xfrm>
            <a:off x="2498029" y="5386342"/>
            <a:ext cx="8580438" cy="6297657"/>
          </a:xfrm>
        </p:spPr>
        <p:txBody>
          <a:bodyPr>
            <a:normAutofit lnSpcReduction="10000"/>
          </a:bodyPr>
          <a:lstStyle/>
          <a:p>
            <a:pPr marL="0" indent="0">
              <a:buNone/>
            </a:pPr>
            <a:r>
              <a:rPr lang="en-US" b="1" dirty="0"/>
              <a:t>Textbook Reading (Quiz Basis)</a:t>
            </a:r>
          </a:p>
          <a:p>
            <a:pPr marL="0" indent="0">
              <a:buNone/>
            </a:pPr>
            <a:r>
              <a:rPr lang="en-US" dirty="0"/>
              <a:t>Chapter 11. Financial Preparation for Entrepreneurial Ventures</a:t>
            </a:r>
          </a:p>
          <a:p>
            <a:pPr marL="0" indent="0">
              <a:buNone/>
            </a:pPr>
            <a:r>
              <a:rPr lang="en-US" dirty="0"/>
              <a:t>Chapter 12. Developing an Effective Business Plan</a:t>
            </a:r>
          </a:p>
          <a:p>
            <a:pPr marL="0" indent="0">
              <a:buNone/>
            </a:pPr>
            <a:r>
              <a:rPr lang="en-US" b="1" dirty="0"/>
              <a:t>Lecture Agenda</a:t>
            </a:r>
          </a:p>
          <a:p>
            <a:pPr marL="0" indent="0">
              <a:buNone/>
            </a:pPr>
            <a:r>
              <a:rPr lang="en-US" dirty="0"/>
              <a:t>1. Introduction to the Business Model Canvas</a:t>
            </a:r>
          </a:p>
          <a:p>
            <a:pPr marL="0" indent="0">
              <a:buNone/>
            </a:pPr>
            <a:r>
              <a:rPr lang="en-US" dirty="0"/>
              <a:t>2. Developing a Business Plan</a:t>
            </a:r>
          </a:p>
          <a:p>
            <a:endParaRPr lang="en-US" dirty="0"/>
          </a:p>
        </p:txBody>
      </p:sp>
      <p:pic>
        <p:nvPicPr>
          <p:cNvPr id="5" name="Picture 4">
            <a:extLst>
              <a:ext uri="{FF2B5EF4-FFF2-40B4-BE49-F238E27FC236}">
                <a16:creationId xmlns:a16="http://schemas.microsoft.com/office/drawing/2014/main" id="{996DF44D-E4AB-E844-FF2B-DD35DF5C9F0D}"/>
              </a:ext>
            </a:extLst>
          </p:cNvPr>
          <p:cNvPicPr>
            <a:picLocks noChangeAspect="1"/>
          </p:cNvPicPr>
          <p:nvPr/>
        </p:nvPicPr>
        <p:blipFill>
          <a:blip r:embed="rId3"/>
          <a:srcRect l="22396" r="26951"/>
          <a:stretch>
            <a:fillRect/>
          </a:stretch>
        </p:blipFill>
        <p:spPr>
          <a:xfrm>
            <a:off x="12036056" y="10"/>
            <a:ext cx="12351120" cy="13715990"/>
          </a:xfrm>
          <a:prstGeom prst="rect">
            <a:avLst/>
          </a:prstGeom>
          <a:noFill/>
        </p:spPr>
      </p:pic>
      <p:sp>
        <p:nvSpPr>
          <p:cNvPr id="4" name="Slide Number Placeholder 3">
            <a:extLst>
              <a:ext uri="{FF2B5EF4-FFF2-40B4-BE49-F238E27FC236}">
                <a16:creationId xmlns:a16="http://schemas.microsoft.com/office/drawing/2014/main" id="{7E93599C-791B-3436-7D80-4A8D76EF950D}"/>
              </a:ext>
            </a:extLst>
          </p:cNvPr>
          <p:cNvSpPr>
            <a:spLocks noGrp="1"/>
          </p:cNvSpPr>
          <p:nvPr>
            <p:ph type="sldNum" sz="quarter" idx="4"/>
          </p:nvPr>
        </p:nvSpPr>
        <p:spPr/>
        <p:txBody>
          <a:bodyPr/>
          <a:lstStyle/>
          <a:p>
            <a:fld id="{5D421B75-32F1-3341-9ED0-64265A793BE3}" type="slidenum">
              <a:rPr lang="en-US" smtClean="0"/>
              <a:pPr/>
              <a:t>3</a:t>
            </a:fld>
            <a:endParaRPr lang="en-US" dirty="0"/>
          </a:p>
        </p:txBody>
      </p:sp>
    </p:spTree>
    <p:extLst>
      <p:ext uri="{BB962C8B-B14F-4D97-AF65-F5344CB8AC3E}">
        <p14:creationId xmlns:p14="http://schemas.microsoft.com/office/powerpoint/2010/main" val="18904356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DAC3-E200-75BB-8B2E-4D808EBD79EC}"/>
              </a:ext>
            </a:extLst>
          </p:cNvPr>
          <p:cNvSpPr>
            <a:spLocks noGrp="1"/>
          </p:cNvSpPr>
          <p:nvPr>
            <p:ph type="title"/>
          </p:nvPr>
        </p:nvSpPr>
        <p:spPr/>
        <p:txBody>
          <a:bodyPr/>
          <a:lstStyle/>
          <a:p>
            <a:r>
              <a:rPr lang="en-US" dirty="0"/>
              <a:t>Applying the Business Model Canvas</a:t>
            </a:r>
          </a:p>
        </p:txBody>
      </p:sp>
      <p:sp>
        <p:nvSpPr>
          <p:cNvPr id="3" name="Content Placeholder 2">
            <a:extLst>
              <a:ext uri="{FF2B5EF4-FFF2-40B4-BE49-F238E27FC236}">
                <a16:creationId xmlns:a16="http://schemas.microsoft.com/office/drawing/2014/main" id="{2C2584CE-73EC-D010-DD81-AF8D790AAFB2}"/>
              </a:ext>
            </a:extLst>
          </p:cNvPr>
          <p:cNvSpPr>
            <a:spLocks noGrp="1"/>
          </p:cNvSpPr>
          <p:nvPr>
            <p:ph idx="1"/>
          </p:nvPr>
        </p:nvSpPr>
        <p:spPr>
          <a:xfrm>
            <a:off x="953811" y="3163824"/>
            <a:ext cx="22486758" cy="6986528"/>
          </a:xfrm>
        </p:spPr>
        <p:txBody>
          <a:bodyPr/>
          <a:lstStyle/>
          <a:p>
            <a:pPr marL="0" indent="0">
              <a:buNone/>
            </a:pPr>
            <a:r>
              <a:rPr lang="en-US" sz="6000" dirty="0"/>
              <a:t>Now, how do you </a:t>
            </a:r>
            <a:r>
              <a:rPr lang="en-US" sz="6000" b="1" dirty="0"/>
              <a:t>connect customer segments</a:t>
            </a:r>
            <a:r>
              <a:rPr lang="en-US" sz="6000" dirty="0"/>
              <a:t> with a </a:t>
            </a:r>
            <a:r>
              <a:rPr lang="en-US" sz="6000" b="1" dirty="0"/>
              <a:t>value proposition</a:t>
            </a:r>
            <a:r>
              <a:rPr lang="en-US" sz="6000" dirty="0"/>
              <a:t> that effectively addresses their jobs, pains, and gains?</a:t>
            </a:r>
          </a:p>
          <a:p>
            <a:pPr marL="0" indent="0">
              <a:buNone/>
            </a:pPr>
            <a:endParaRPr lang="en-US" sz="6000" dirty="0"/>
          </a:p>
          <a:p>
            <a:pPr marL="0" indent="0">
              <a:buNone/>
            </a:pPr>
            <a:r>
              <a:rPr lang="en-US" sz="6000" dirty="0"/>
              <a:t>Use the BMC to tailor solutions to meet the specific needs of different customer segments!</a:t>
            </a:r>
          </a:p>
          <a:p>
            <a:endParaRPr lang="en-US" dirty="0"/>
          </a:p>
        </p:txBody>
      </p:sp>
    </p:spTree>
    <p:extLst>
      <p:ext uri="{BB962C8B-B14F-4D97-AF65-F5344CB8AC3E}">
        <p14:creationId xmlns:p14="http://schemas.microsoft.com/office/powerpoint/2010/main" val="1910833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045F-BAEB-8CB7-B8E4-7DB94FB0B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C8F7DA-31CE-FBD0-15E1-86501478A09B}"/>
              </a:ext>
            </a:extLst>
          </p:cNvPr>
          <p:cNvSpPr>
            <a:spLocks noGrp="1"/>
          </p:cNvSpPr>
          <p:nvPr>
            <p:ph type="title"/>
          </p:nvPr>
        </p:nvSpPr>
        <p:spPr/>
        <p:txBody>
          <a:bodyPr/>
          <a:lstStyle/>
          <a:p>
            <a:r>
              <a:rPr lang="en-US" dirty="0"/>
              <a:t>Walking through the BMC</a:t>
            </a:r>
          </a:p>
        </p:txBody>
      </p:sp>
      <p:sp>
        <p:nvSpPr>
          <p:cNvPr id="3" name="Content Placeholder 2">
            <a:extLst>
              <a:ext uri="{FF2B5EF4-FFF2-40B4-BE49-F238E27FC236}">
                <a16:creationId xmlns:a16="http://schemas.microsoft.com/office/drawing/2014/main" id="{C932F566-4666-864F-F9D8-F8F857E094A8}"/>
              </a:ext>
            </a:extLst>
          </p:cNvPr>
          <p:cNvSpPr>
            <a:spLocks noGrp="1"/>
          </p:cNvSpPr>
          <p:nvPr>
            <p:ph idx="1"/>
          </p:nvPr>
        </p:nvSpPr>
        <p:spPr>
          <a:xfrm>
            <a:off x="953811" y="3163824"/>
            <a:ext cx="22486758" cy="5632311"/>
          </a:xfrm>
        </p:spPr>
        <p:txBody>
          <a:bodyPr/>
          <a:lstStyle/>
          <a:p>
            <a:pPr marL="914400" indent="-914400">
              <a:buFont typeface="+mj-lt"/>
              <a:buAutoNum type="arabicPeriod"/>
            </a:pPr>
            <a:r>
              <a:rPr lang="en-US" dirty="0">
                <a:solidFill>
                  <a:schemeClr val="bg1">
                    <a:lumMod val="85000"/>
                  </a:schemeClr>
                </a:solidFill>
              </a:rPr>
              <a:t>Components of the BMC</a:t>
            </a:r>
          </a:p>
          <a:p>
            <a:pPr marL="914400" indent="-914400">
              <a:buFont typeface="+mj-lt"/>
              <a:buAutoNum type="arabicPeriod"/>
            </a:pPr>
            <a:r>
              <a:rPr lang="en-US" dirty="0">
                <a:solidFill>
                  <a:schemeClr val="bg1">
                    <a:lumMod val="85000"/>
                  </a:schemeClr>
                </a:solidFill>
              </a:rPr>
              <a:t>Customer Segmentation</a:t>
            </a:r>
          </a:p>
          <a:p>
            <a:pPr marL="1571624" lvl="1" indent="-914400"/>
            <a:r>
              <a:rPr lang="en-US" dirty="0">
                <a:solidFill>
                  <a:schemeClr val="bg1">
                    <a:lumMod val="85000"/>
                  </a:schemeClr>
                </a:solidFill>
              </a:rPr>
              <a:t>Customer Jobs, Pains, and Gains</a:t>
            </a:r>
          </a:p>
          <a:p>
            <a:pPr marL="914400" indent="-914400">
              <a:buFont typeface="+mj-lt"/>
              <a:buAutoNum type="arabicPeriod"/>
            </a:pPr>
            <a:r>
              <a:rPr lang="en-US" b="1" dirty="0"/>
              <a:t>Value Propositions</a:t>
            </a:r>
          </a:p>
          <a:p>
            <a:pPr marL="914400" indent="-914400">
              <a:buFont typeface="+mj-lt"/>
              <a:buAutoNum type="arabicPeriod"/>
            </a:pPr>
            <a:r>
              <a:rPr lang="en-US" dirty="0">
                <a:solidFill>
                  <a:schemeClr val="bg1">
                    <a:lumMod val="85000"/>
                  </a:schemeClr>
                </a:solidFill>
              </a:rPr>
              <a:t>Product and Service Fit</a:t>
            </a:r>
          </a:p>
          <a:p>
            <a:pPr marL="1571624" lvl="1" indent="-914400"/>
            <a:r>
              <a:rPr lang="en-US" dirty="0">
                <a:solidFill>
                  <a:schemeClr val="bg1">
                    <a:lumMod val="85000"/>
                  </a:schemeClr>
                </a:solidFill>
              </a:rPr>
              <a:t>Pain Relievers, Gain Creators</a:t>
            </a:r>
          </a:p>
        </p:txBody>
      </p:sp>
      <p:sp>
        <p:nvSpPr>
          <p:cNvPr id="4" name="Slide Number Placeholder 3">
            <a:extLst>
              <a:ext uri="{FF2B5EF4-FFF2-40B4-BE49-F238E27FC236}">
                <a16:creationId xmlns:a16="http://schemas.microsoft.com/office/drawing/2014/main" id="{9C48FBFD-5431-8A2C-F5B7-827183B0DDB3}"/>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31</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4229710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6D18-114F-FD80-38AF-CDBA403C4589}"/>
              </a:ext>
            </a:extLst>
          </p:cNvPr>
          <p:cNvSpPr>
            <a:spLocks noGrp="1"/>
          </p:cNvSpPr>
          <p:nvPr>
            <p:ph type="title"/>
          </p:nvPr>
        </p:nvSpPr>
        <p:spPr/>
        <p:txBody>
          <a:bodyPr/>
          <a:lstStyle/>
          <a:p>
            <a:r>
              <a:rPr lang="en-US" dirty="0"/>
              <a:t>Communicating Your Product’s Value</a:t>
            </a:r>
          </a:p>
        </p:txBody>
      </p:sp>
      <p:sp>
        <p:nvSpPr>
          <p:cNvPr id="3" name="Content Placeholder 2">
            <a:extLst>
              <a:ext uri="{FF2B5EF4-FFF2-40B4-BE49-F238E27FC236}">
                <a16:creationId xmlns:a16="http://schemas.microsoft.com/office/drawing/2014/main" id="{AFBE3CF1-289A-202A-D487-2F706ED22340}"/>
              </a:ext>
            </a:extLst>
          </p:cNvPr>
          <p:cNvSpPr>
            <a:spLocks noGrp="1"/>
          </p:cNvSpPr>
          <p:nvPr>
            <p:ph idx="1"/>
          </p:nvPr>
        </p:nvSpPr>
        <p:spPr>
          <a:xfrm>
            <a:off x="953811" y="3163824"/>
            <a:ext cx="22486758" cy="7234818"/>
          </a:xfrm>
        </p:spPr>
        <p:txBody>
          <a:bodyPr>
            <a:normAutofit/>
          </a:bodyPr>
          <a:lstStyle/>
          <a:p>
            <a:pPr marL="0" indent="0">
              <a:buNone/>
            </a:pPr>
            <a:r>
              <a:rPr lang="en-US" sz="6400" dirty="0"/>
              <a:t>A </a:t>
            </a:r>
            <a:r>
              <a:rPr lang="en-US" sz="6400" b="1" dirty="0">
                <a:solidFill>
                  <a:srgbClr val="7030A0"/>
                </a:solidFill>
              </a:rPr>
              <a:t>value proposition</a:t>
            </a:r>
            <a:r>
              <a:rPr lang="en-US" sz="6400" dirty="0"/>
              <a:t> …</a:t>
            </a:r>
          </a:p>
          <a:p>
            <a:pPr marL="1143000" indent="-1143000">
              <a:buFont typeface="+mj-lt"/>
              <a:buAutoNum type="arabicPeriod"/>
            </a:pPr>
            <a:r>
              <a:rPr lang="en-US" sz="6400" dirty="0"/>
              <a:t>Tells prospects </a:t>
            </a:r>
            <a:r>
              <a:rPr lang="en-US" sz="6400" b="1" dirty="0"/>
              <a:t>why they should do business with you</a:t>
            </a:r>
            <a:r>
              <a:rPr lang="en-US" sz="6400" dirty="0"/>
              <a:t> rather than your competitors, and </a:t>
            </a:r>
          </a:p>
          <a:p>
            <a:pPr marL="1143000" indent="-1143000">
              <a:buFont typeface="+mj-lt"/>
              <a:buAutoNum type="arabicPeriod"/>
            </a:pPr>
            <a:r>
              <a:rPr lang="en-US" sz="6400" dirty="0"/>
              <a:t>Makes the </a:t>
            </a:r>
            <a:r>
              <a:rPr lang="en-US" sz="6400" b="1" dirty="0"/>
              <a:t>benefits</a:t>
            </a:r>
            <a:r>
              <a:rPr lang="en-US" sz="6400" dirty="0"/>
              <a:t> of your products or services </a:t>
            </a:r>
            <a:r>
              <a:rPr lang="en-US" sz="6400" b="1" dirty="0"/>
              <a:t>crystal clear </a:t>
            </a:r>
            <a:r>
              <a:rPr lang="en-US" sz="6400" dirty="0"/>
              <a:t>from the outset.</a:t>
            </a:r>
          </a:p>
        </p:txBody>
      </p:sp>
    </p:spTree>
    <p:extLst>
      <p:ext uri="{BB962C8B-B14F-4D97-AF65-F5344CB8AC3E}">
        <p14:creationId xmlns:p14="http://schemas.microsoft.com/office/powerpoint/2010/main" val="3967356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3013-E4C5-E1E4-9F4D-DBAC222A68DA}"/>
              </a:ext>
            </a:extLst>
          </p:cNvPr>
          <p:cNvSpPr>
            <a:spLocks noGrp="1"/>
          </p:cNvSpPr>
          <p:nvPr>
            <p:ph type="title"/>
          </p:nvPr>
        </p:nvSpPr>
        <p:spPr/>
        <p:txBody>
          <a:bodyPr>
            <a:normAutofit/>
          </a:bodyPr>
          <a:lstStyle/>
          <a:p>
            <a:r>
              <a:rPr lang="en-US" sz="6400" dirty="0">
                <a:latin typeface="Poppins" panose="00000500000000000000" pitchFamily="2" charset="0"/>
                <a:cs typeface="Poppins" panose="00000500000000000000" pitchFamily="2" charset="0"/>
              </a:rPr>
              <a:t>Name the company according to their value proposition…</a:t>
            </a:r>
          </a:p>
        </p:txBody>
      </p:sp>
      <p:sp>
        <p:nvSpPr>
          <p:cNvPr id="3" name="Content Placeholder 2">
            <a:extLst>
              <a:ext uri="{FF2B5EF4-FFF2-40B4-BE49-F238E27FC236}">
                <a16:creationId xmlns:a16="http://schemas.microsoft.com/office/drawing/2014/main" id="{10EA44AC-1183-59C2-F6AA-817CF265F198}"/>
              </a:ext>
            </a:extLst>
          </p:cNvPr>
          <p:cNvSpPr>
            <a:spLocks noGrp="1"/>
          </p:cNvSpPr>
          <p:nvPr>
            <p:ph idx="1"/>
          </p:nvPr>
        </p:nvSpPr>
        <p:spPr/>
        <p:txBody>
          <a:bodyPr>
            <a:normAutofit/>
          </a:bodyPr>
          <a:lstStyle/>
          <a:p>
            <a:pPr marL="0" indent="0" algn="ctr">
              <a:buNone/>
            </a:pPr>
            <a:endParaRPr lang="en-US" sz="7200" dirty="0">
              <a:latin typeface="Poppins" panose="00000500000000000000" pitchFamily="2" charset="0"/>
              <a:cs typeface="Poppins" panose="00000500000000000000" pitchFamily="2" charset="0"/>
            </a:endParaRPr>
          </a:p>
          <a:p>
            <a:pPr marL="0" indent="0" algn="ctr">
              <a:buNone/>
            </a:pPr>
            <a:endParaRPr lang="en-US" sz="7200" dirty="0">
              <a:latin typeface="Poppins" panose="00000500000000000000" pitchFamily="2" charset="0"/>
              <a:cs typeface="Poppins" panose="00000500000000000000" pitchFamily="2" charset="0"/>
            </a:endParaRPr>
          </a:p>
          <a:p>
            <a:pPr marL="0" indent="0" algn="ctr">
              <a:buNone/>
            </a:pPr>
            <a:r>
              <a:rPr lang="en-US" sz="7200" b="1" dirty="0">
                <a:solidFill>
                  <a:srgbClr val="7030A0"/>
                </a:solidFill>
                <a:latin typeface="Poppins" panose="00000500000000000000" pitchFamily="2" charset="0"/>
                <a:cs typeface="Poppins" panose="00000500000000000000" pitchFamily="2" charset="0"/>
              </a:rPr>
              <a:t>Providing a convenient, affordable, and reliable transportation service that’s better than traditional taxis.</a:t>
            </a:r>
          </a:p>
        </p:txBody>
      </p:sp>
    </p:spTree>
    <p:extLst>
      <p:ext uri="{BB962C8B-B14F-4D97-AF65-F5344CB8AC3E}">
        <p14:creationId xmlns:p14="http://schemas.microsoft.com/office/powerpoint/2010/main" val="3451567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 y="0"/>
            <a:ext cx="24384000" cy="1371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611" y="960120"/>
            <a:ext cx="22475952" cy="11795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600">
              <a:solidFill>
                <a:prstClr val="white"/>
              </a:solidFill>
              <a:latin typeface="Aptos" panose="02110004020202020204"/>
            </a:endParaRPr>
          </a:p>
        </p:txBody>
      </p:sp>
      <p:pic>
        <p:nvPicPr>
          <p:cNvPr id="1026" name="Picture 2" descr="在App Store 上的「Uber - Request a ride」">
            <a:extLst>
              <a:ext uri="{FF2B5EF4-FFF2-40B4-BE49-F238E27FC236}">
                <a16:creationId xmlns:a16="http://schemas.microsoft.com/office/drawing/2014/main" id="{5FEDCAD6-40F6-697F-031C-D06E350BF5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8521" y="1405467"/>
            <a:ext cx="21810132" cy="1090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932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3013-E4C5-E1E4-9F4D-DBAC222A68DA}"/>
              </a:ext>
            </a:extLst>
          </p:cNvPr>
          <p:cNvSpPr>
            <a:spLocks noGrp="1"/>
          </p:cNvSpPr>
          <p:nvPr>
            <p:ph type="title"/>
          </p:nvPr>
        </p:nvSpPr>
        <p:spPr/>
        <p:txBody>
          <a:bodyPr>
            <a:normAutofit/>
          </a:bodyPr>
          <a:lstStyle/>
          <a:p>
            <a:r>
              <a:rPr lang="en-US" sz="6400" dirty="0">
                <a:latin typeface="Poppins" panose="00000500000000000000" pitchFamily="2" charset="0"/>
                <a:cs typeface="Poppins" panose="00000500000000000000" pitchFamily="2" charset="0"/>
              </a:rPr>
              <a:t>Name the company according to their value proposition…</a:t>
            </a:r>
          </a:p>
        </p:txBody>
      </p:sp>
      <p:sp>
        <p:nvSpPr>
          <p:cNvPr id="3" name="Content Placeholder 2">
            <a:extLst>
              <a:ext uri="{FF2B5EF4-FFF2-40B4-BE49-F238E27FC236}">
                <a16:creationId xmlns:a16="http://schemas.microsoft.com/office/drawing/2014/main" id="{10EA44AC-1183-59C2-F6AA-817CF265F198}"/>
              </a:ext>
            </a:extLst>
          </p:cNvPr>
          <p:cNvSpPr>
            <a:spLocks noGrp="1"/>
          </p:cNvSpPr>
          <p:nvPr>
            <p:ph idx="1"/>
          </p:nvPr>
        </p:nvSpPr>
        <p:spPr/>
        <p:txBody>
          <a:bodyPr>
            <a:normAutofit/>
          </a:bodyPr>
          <a:lstStyle/>
          <a:p>
            <a:pPr marL="0" indent="0" algn="ctr">
              <a:buNone/>
            </a:pPr>
            <a:endParaRPr lang="en-US" sz="7200" dirty="0">
              <a:latin typeface="Poppins" panose="00000500000000000000" pitchFamily="2" charset="0"/>
              <a:cs typeface="Poppins" panose="00000500000000000000" pitchFamily="2" charset="0"/>
            </a:endParaRPr>
          </a:p>
          <a:p>
            <a:pPr marL="0" indent="0" algn="ctr">
              <a:buNone/>
            </a:pPr>
            <a:endParaRPr lang="en-US" sz="7200" dirty="0">
              <a:latin typeface="Poppins" panose="00000500000000000000" pitchFamily="2" charset="0"/>
              <a:cs typeface="Poppins" panose="00000500000000000000" pitchFamily="2" charset="0"/>
            </a:endParaRPr>
          </a:p>
          <a:p>
            <a:pPr marL="0" indent="0" algn="ctr">
              <a:buNone/>
            </a:pPr>
            <a:r>
              <a:rPr lang="en-US" sz="7200" b="1" dirty="0">
                <a:solidFill>
                  <a:srgbClr val="7030A0"/>
                </a:solidFill>
                <a:latin typeface="Poppins" panose="00000500000000000000" pitchFamily="2" charset="0"/>
                <a:cs typeface="Poppins" panose="00000500000000000000" pitchFamily="2" charset="0"/>
              </a:rPr>
              <a:t>Making work more efficient and productive by bringing together team communication and collaboration in one place.</a:t>
            </a:r>
          </a:p>
        </p:txBody>
      </p:sp>
    </p:spTree>
    <p:extLst>
      <p:ext uri="{BB962C8B-B14F-4D97-AF65-F5344CB8AC3E}">
        <p14:creationId xmlns:p14="http://schemas.microsoft.com/office/powerpoint/2010/main" val="2612612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3" name="Rectangle 206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5" y="0"/>
            <a:ext cx="24377904"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a:solidFill>
                <a:prstClr val="white"/>
              </a:solidFill>
              <a:latin typeface="Aptos" panose="02110004020202020204"/>
            </a:endParaRPr>
          </a:p>
        </p:txBody>
      </p:sp>
      <p:pic>
        <p:nvPicPr>
          <p:cNvPr id="2050" name="Picture 2" descr="Slack — Story">
            <a:extLst>
              <a:ext uri="{FF2B5EF4-FFF2-40B4-BE49-F238E27FC236}">
                <a16:creationId xmlns:a16="http://schemas.microsoft.com/office/drawing/2014/main" id="{54916F13-098A-DB6E-32F5-F94F8CE9E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555" b="5101"/>
          <a:stretch/>
        </p:blipFill>
        <p:spPr bwMode="auto">
          <a:xfrm>
            <a:off x="1627" y="2564"/>
            <a:ext cx="24383960" cy="1371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734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3013-E4C5-E1E4-9F4D-DBAC222A68DA}"/>
              </a:ext>
            </a:extLst>
          </p:cNvPr>
          <p:cNvSpPr>
            <a:spLocks noGrp="1"/>
          </p:cNvSpPr>
          <p:nvPr>
            <p:ph type="title"/>
          </p:nvPr>
        </p:nvSpPr>
        <p:spPr/>
        <p:txBody>
          <a:bodyPr>
            <a:normAutofit/>
          </a:bodyPr>
          <a:lstStyle/>
          <a:p>
            <a:r>
              <a:rPr lang="en-US" sz="6400" dirty="0">
                <a:latin typeface="Poppins" panose="00000500000000000000" pitchFamily="2" charset="0"/>
                <a:cs typeface="Poppins" panose="00000500000000000000" pitchFamily="2" charset="0"/>
              </a:rPr>
              <a:t>Name the company according to their value proposition…</a:t>
            </a:r>
          </a:p>
        </p:txBody>
      </p:sp>
      <p:sp>
        <p:nvSpPr>
          <p:cNvPr id="3" name="Content Placeholder 2">
            <a:extLst>
              <a:ext uri="{FF2B5EF4-FFF2-40B4-BE49-F238E27FC236}">
                <a16:creationId xmlns:a16="http://schemas.microsoft.com/office/drawing/2014/main" id="{10EA44AC-1183-59C2-F6AA-817CF265F198}"/>
              </a:ext>
            </a:extLst>
          </p:cNvPr>
          <p:cNvSpPr>
            <a:spLocks noGrp="1"/>
          </p:cNvSpPr>
          <p:nvPr>
            <p:ph idx="1"/>
          </p:nvPr>
        </p:nvSpPr>
        <p:spPr/>
        <p:txBody>
          <a:bodyPr>
            <a:normAutofit/>
          </a:bodyPr>
          <a:lstStyle/>
          <a:p>
            <a:pPr marL="0" indent="0" algn="ctr">
              <a:buNone/>
            </a:pPr>
            <a:endParaRPr lang="en-US" sz="7200" dirty="0">
              <a:latin typeface="Poppins" panose="00000500000000000000" pitchFamily="2" charset="0"/>
              <a:cs typeface="Poppins" panose="00000500000000000000" pitchFamily="2" charset="0"/>
            </a:endParaRPr>
          </a:p>
          <a:p>
            <a:pPr marL="0" indent="0" algn="ctr">
              <a:buNone/>
            </a:pPr>
            <a:endParaRPr lang="en-US" sz="7200" dirty="0">
              <a:latin typeface="Poppins" panose="00000500000000000000" pitchFamily="2" charset="0"/>
              <a:cs typeface="Poppins" panose="00000500000000000000" pitchFamily="2" charset="0"/>
            </a:endParaRPr>
          </a:p>
          <a:p>
            <a:pPr marL="0" indent="0" algn="ctr">
              <a:buNone/>
            </a:pPr>
            <a:r>
              <a:rPr lang="en-US" sz="7200" b="1" dirty="0">
                <a:solidFill>
                  <a:srgbClr val="7030A0"/>
                </a:solidFill>
                <a:latin typeface="Poppins" panose="00000500000000000000" pitchFamily="2" charset="0"/>
                <a:cs typeface="Poppins" panose="00000500000000000000" pitchFamily="2" charset="0"/>
              </a:rPr>
              <a:t>Providing a unique and affordable travel experience that’s local and authentic.</a:t>
            </a:r>
          </a:p>
        </p:txBody>
      </p:sp>
    </p:spTree>
    <p:extLst>
      <p:ext uri="{BB962C8B-B14F-4D97-AF65-F5344CB8AC3E}">
        <p14:creationId xmlns:p14="http://schemas.microsoft.com/office/powerpoint/2010/main" val="827398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D1013D-41C4-70CE-5957-7C4A36DE9197}"/>
              </a:ext>
            </a:extLst>
          </p:cNvPr>
          <p:cNvPicPr>
            <a:picLocks noChangeAspect="1"/>
          </p:cNvPicPr>
          <p:nvPr/>
        </p:nvPicPr>
        <p:blipFill>
          <a:blip r:embed="rId2"/>
          <a:stretch>
            <a:fillRect/>
          </a:stretch>
        </p:blipFill>
        <p:spPr>
          <a:xfrm>
            <a:off x="1288521" y="3450166"/>
            <a:ext cx="21810132" cy="6815664"/>
          </a:xfrm>
          <a:prstGeom prst="rect">
            <a:avLst/>
          </a:prstGeom>
        </p:spPr>
      </p:pic>
    </p:spTree>
    <p:extLst>
      <p:ext uri="{BB962C8B-B14F-4D97-AF65-F5344CB8AC3E}">
        <p14:creationId xmlns:p14="http://schemas.microsoft.com/office/powerpoint/2010/main" val="2087239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4361-CF88-EE83-877E-2F946DD95C47}"/>
              </a:ext>
            </a:extLst>
          </p:cNvPr>
          <p:cNvSpPr>
            <a:spLocks noGrp="1"/>
          </p:cNvSpPr>
          <p:nvPr>
            <p:ph type="title"/>
          </p:nvPr>
        </p:nvSpPr>
        <p:spPr/>
        <p:txBody>
          <a:bodyPr/>
          <a:lstStyle/>
          <a:p>
            <a:r>
              <a:rPr lang="en-US" dirty="0"/>
              <a:t>What do they all have in common?</a:t>
            </a:r>
          </a:p>
        </p:txBody>
      </p:sp>
      <p:sp>
        <p:nvSpPr>
          <p:cNvPr id="3" name="Content Placeholder 2">
            <a:extLst>
              <a:ext uri="{FF2B5EF4-FFF2-40B4-BE49-F238E27FC236}">
                <a16:creationId xmlns:a16="http://schemas.microsoft.com/office/drawing/2014/main" id="{3E02E735-307F-7D5C-161B-9EE8808EE240}"/>
              </a:ext>
            </a:extLst>
          </p:cNvPr>
          <p:cNvSpPr>
            <a:spLocks noGrp="1"/>
          </p:cNvSpPr>
          <p:nvPr>
            <p:ph idx="1"/>
          </p:nvPr>
        </p:nvSpPr>
        <p:spPr>
          <a:xfrm>
            <a:off x="953811" y="3163824"/>
            <a:ext cx="22486758" cy="7277348"/>
          </a:xfrm>
        </p:spPr>
        <p:txBody>
          <a:bodyPr>
            <a:normAutofit/>
          </a:bodyPr>
          <a:lstStyle/>
          <a:p>
            <a:pPr marL="923926" indent="-923926">
              <a:buFont typeface="Wingdings" panose="05000000000000000000" pitchFamily="2" charset="2"/>
              <a:buChar char="ü"/>
            </a:pPr>
            <a:r>
              <a:rPr lang="en-US" dirty="0"/>
              <a:t>F</a:t>
            </a:r>
            <a:r>
              <a:rPr lang="en-US" b="0" i="0" dirty="0">
                <a:effectLst/>
              </a:rPr>
              <a:t>ocus on </a:t>
            </a:r>
            <a:r>
              <a:rPr lang="en-US" b="1" i="0" dirty="0">
                <a:effectLst/>
              </a:rPr>
              <a:t>delivering value</a:t>
            </a:r>
            <a:r>
              <a:rPr lang="en-US" b="0" i="0" dirty="0">
                <a:effectLst/>
              </a:rPr>
              <a:t> by putting the </a:t>
            </a:r>
            <a:r>
              <a:rPr lang="en-US" b="1" i="0" dirty="0">
                <a:effectLst/>
              </a:rPr>
              <a:t>customer first</a:t>
            </a:r>
            <a:r>
              <a:rPr lang="en-US" b="0" i="0" dirty="0">
                <a:effectLst/>
              </a:rPr>
              <a:t>.</a:t>
            </a:r>
          </a:p>
          <a:p>
            <a:pPr marL="923926" indent="-923926">
              <a:buFont typeface="Wingdings" panose="05000000000000000000" pitchFamily="2" charset="2"/>
              <a:buChar char="ü"/>
            </a:pPr>
            <a:r>
              <a:rPr lang="en-US" b="1" dirty="0"/>
              <a:t>Offers a solution</a:t>
            </a:r>
            <a:r>
              <a:rPr lang="en-US" dirty="0"/>
              <a:t> to a </a:t>
            </a:r>
            <a:r>
              <a:rPr lang="en-US" b="1" dirty="0"/>
              <a:t>common problem </a:t>
            </a:r>
            <a:r>
              <a:rPr lang="en-US" dirty="0"/>
              <a:t>in their respective industries (transportation, communication, travel).</a:t>
            </a:r>
          </a:p>
          <a:p>
            <a:pPr marL="923926" indent="-923926">
              <a:buFont typeface="Wingdings" panose="05000000000000000000" pitchFamily="2" charset="2"/>
              <a:buChar char="ü"/>
            </a:pPr>
            <a:r>
              <a:rPr lang="en-US" dirty="0"/>
              <a:t>Provide </a:t>
            </a:r>
            <a:r>
              <a:rPr lang="en-US" b="1" dirty="0"/>
              <a:t>easier access</a:t>
            </a:r>
            <a:r>
              <a:rPr lang="en-US" dirty="0"/>
              <a:t> to services that were previously harder to obtain.</a:t>
            </a:r>
          </a:p>
          <a:p>
            <a:pPr marL="923926" indent="-923926">
              <a:buFont typeface="Wingdings" panose="05000000000000000000" pitchFamily="2" charset="2"/>
              <a:buChar char="ü"/>
            </a:pPr>
            <a:r>
              <a:rPr lang="en-US" b="1" dirty="0"/>
              <a:t>Use technology</a:t>
            </a:r>
            <a:r>
              <a:rPr lang="en-US" dirty="0"/>
              <a:t> to create more innovative, streamlined approaches compared to existing options.</a:t>
            </a:r>
          </a:p>
        </p:txBody>
      </p:sp>
    </p:spTree>
    <p:extLst>
      <p:ext uri="{BB962C8B-B14F-4D97-AF65-F5344CB8AC3E}">
        <p14:creationId xmlns:p14="http://schemas.microsoft.com/office/powerpoint/2010/main" val="143094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01A42-A24E-6B1F-5F23-7B1064CA4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D948F-0E4A-1106-784D-33FFF37BEE35}"/>
              </a:ext>
            </a:extLst>
          </p:cNvPr>
          <p:cNvSpPr>
            <a:spLocks noGrp="1"/>
          </p:cNvSpPr>
          <p:nvPr>
            <p:ph type="title" idx="4294967295"/>
          </p:nvPr>
        </p:nvSpPr>
        <p:spPr>
          <a:xfrm>
            <a:off x="1269387" y="838259"/>
            <a:ext cx="22171025" cy="1538883"/>
          </a:xfrm>
        </p:spPr>
        <p:txBody>
          <a:bodyPr/>
          <a:lstStyle/>
          <a:p>
            <a:r>
              <a:rPr lang="en-US" dirty="0"/>
              <a:t>Chapter 11 Objectives</a:t>
            </a:r>
          </a:p>
        </p:txBody>
      </p:sp>
      <p:sp>
        <p:nvSpPr>
          <p:cNvPr id="3" name="Content Placeholder 2">
            <a:extLst>
              <a:ext uri="{FF2B5EF4-FFF2-40B4-BE49-F238E27FC236}">
                <a16:creationId xmlns:a16="http://schemas.microsoft.com/office/drawing/2014/main" id="{1B1FE90D-3C84-9842-8134-B356C37C4D4A}"/>
              </a:ext>
            </a:extLst>
          </p:cNvPr>
          <p:cNvSpPr>
            <a:spLocks noGrp="1"/>
          </p:cNvSpPr>
          <p:nvPr>
            <p:ph type="body" sz="quarter" idx="4294967295"/>
          </p:nvPr>
        </p:nvSpPr>
        <p:spPr>
          <a:xfrm>
            <a:off x="1269387" y="2801004"/>
            <a:ext cx="22167850" cy="6739794"/>
          </a:xfrm>
        </p:spPr>
        <p:txBody>
          <a:bodyPr/>
          <a:lstStyle/>
          <a:p>
            <a:pPr marL="452438" indent="-452438">
              <a:spcBef>
                <a:spcPts val="0"/>
              </a:spcBef>
              <a:buClr>
                <a:schemeClr val="tx1"/>
              </a:buClr>
              <a:buFont typeface="+mj-lt"/>
              <a:buAutoNum type="arabicPeriod"/>
            </a:pPr>
            <a:r>
              <a:rPr lang="en-US" sz="3200" dirty="0">
                <a:cs typeface="Tahoma" pitchFamily="34" charset="0"/>
              </a:rPr>
              <a:t>Explain the principal financial statements needed for any entrepreneurial venture.</a:t>
            </a:r>
          </a:p>
          <a:p>
            <a:pPr marL="452438" indent="-452438">
              <a:spcBef>
                <a:spcPts val="0"/>
              </a:spcBef>
              <a:buClr>
                <a:schemeClr val="tx1"/>
              </a:buClr>
              <a:buFont typeface="+mj-lt"/>
              <a:buAutoNum type="arabicPeriod"/>
            </a:pPr>
            <a:r>
              <a:rPr lang="en-US" sz="3200" dirty="0">
                <a:cs typeface="Tahoma" pitchFamily="34" charset="0"/>
              </a:rPr>
              <a:t>Outline the process of preparing an operating budget.</a:t>
            </a:r>
          </a:p>
          <a:p>
            <a:pPr marL="452438" indent="-452438">
              <a:spcBef>
                <a:spcPts val="0"/>
              </a:spcBef>
              <a:buClr>
                <a:schemeClr val="tx1"/>
              </a:buClr>
              <a:buFont typeface="+mj-lt"/>
              <a:buAutoNum type="arabicPeriod"/>
            </a:pPr>
            <a:r>
              <a:rPr lang="en-US" sz="3200" dirty="0">
                <a:cs typeface="Tahoma" pitchFamily="34" charset="0"/>
              </a:rPr>
              <a:t>Explain how to draw up a cash-flow statement.</a:t>
            </a:r>
          </a:p>
          <a:p>
            <a:pPr marL="452438" indent="-452438">
              <a:spcBef>
                <a:spcPts val="0"/>
              </a:spcBef>
              <a:buClr>
                <a:schemeClr val="tx1"/>
              </a:buClr>
              <a:buFont typeface="+mj-lt"/>
              <a:buAutoNum type="arabicPeriod"/>
            </a:pPr>
            <a:r>
              <a:rPr lang="en-US" sz="3200" dirty="0">
                <a:cs typeface="Tahoma" pitchFamily="34" charset="0"/>
              </a:rPr>
              <a:t>Describe how pro forma statements are prepared.</a:t>
            </a:r>
          </a:p>
          <a:p>
            <a:pPr marL="452438" indent="-452438">
              <a:spcBef>
                <a:spcPts val="0"/>
              </a:spcBef>
              <a:buClr>
                <a:schemeClr val="tx1"/>
              </a:buClr>
              <a:buFont typeface="+mj-lt"/>
              <a:buAutoNum type="arabicPeriod"/>
            </a:pPr>
            <a:r>
              <a:rPr lang="en-US" sz="3200" dirty="0">
                <a:cs typeface="Tahoma" pitchFamily="34" charset="0"/>
              </a:rPr>
              <a:t>Explain how capital budgeting can be used in the decision-making process.</a:t>
            </a:r>
          </a:p>
          <a:p>
            <a:pPr marL="452438" indent="-452438">
              <a:spcBef>
                <a:spcPts val="0"/>
              </a:spcBef>
              <a:buClr>
                <a:schemeClr val="tx1"/>
              </a:buClr>
              <a:buFont typeface="+mj-lt"/>
              <a:buAutoNum type="arabicPeriod"/>
            </a:pPr>
            <a:r>
              <a:rPr lang="en-US" sz="3200" dirty="0">
                <a:cs typeface="Tahoma" pitchFamily="34" charset="0"/>
              </a:rPr>
              <a:t>Illustrate how to use break-even analysis.</a:t>
            </a:r>
          </a:p>
          <a:p>
            <a:pPr marL="452438" indent="-452438">
              <a:spcBef>
                <a:spcPts val="0"/>
              </a:spcBef>
              <a:buClr>
                <a:schemeClr val="tx1"/>
              </a:buClr>
              <a:buFont typeface="+mj-lt"/>
              <a:buAutoNum type="arabicPeriod"/>
            </a:pPr>
            <a:r>
              <a:rPr lang="en-US" sz="3200" dirty="0">
                <a:cs typeface="Tahoma" pitchFamily="34" charset="0"/>
              </a:rPr>
              <a:t>Describe ratio analysis.</a:t>
            </a:r>
          </a:p>
          <a:p>
            <a:pPr marL="452438" indent="-452438">
              <a:spcBef>
                <a:spcPts val="0"/>
              </a:spcBef>
              <a:buClr>
                <a:schemeClr val="tx1"/>
              </a:buClr>
              <a:buFont typeface="+mj-lt"/>
              <a:buAutoNum type="arabicPeriod"/>
            </a:pPr>
            <a:r>
              <a:rPr lang="en-US" sz="3200" dirty="0">
                <a:cs typeface="Tahoma" pitchFamily="34" charset="0"/>
              </a:rPr>
              <a:t>Illustrate the use of some of the important ratio measures and their meanings.</a:t>
            </a:r>
          </a:p>
          <a:p>
            <a:pPr marL="533400" indent="-533400">
              <a:spcAft>
                <a:spcPts val="0"/>
              </a:spcAft>
              <a:buClr>
                <a:schemeClr val="tx1"/>
              </a:buClr>
              <a:buFontTx/>
              <a:buAutoNum type="arabicPeriod"/>
            </a:pPr>
            <a:endParaRPr lang="en-US" sz="3200" dirty="0">
              <a:cs typeface="Tahoma" pitchFamily="34" charset="0"/>
            </a:endParaRPr>
          </a:p>
        </p:txBody>
      </p:sp>
      <p:sp>
        <p:nvSpPr>
          <p:cNvPr id="4" name="Slide Number Placeholder 3">
            <a:extLst>
              <a:ext uri="{FF2B5EF4-FFF2-40B4-BE49-F238E27FC236}">
                <a16:creationId xmlns:a16="http://schemas.microsoft.com/office/drawing/2014/main" id="{5D474E4F-FFDD-D732-1EC0-E9D38671471A}"/>
              </a:ext>
            </a:extLst>
          </p:cNvPr>
          <p:cNvSpPr>
            <a:spLocks noGrp="1"/>
          </p:cNvSpPr>
          <p:nvPr>
            <p:ph type="sldNum" sz="quarter" idx="4"/>
          </p:nvPr>
        </p:nvSpPr>
        <p:spPr/>
        <p:txBody>
          <a:bodyPr/>
          <a:lstStyle/>
          <a:p>
            <a:fld id="{5D421B75-32F1-3341-9ED0-64265A793BE3}" type="slidenum">
              <a:rPr lang="en-US" smtClean="0"/>
              <a:pPr/>
              <a:t>4</a:t>
            </a:fld>
            <a:endParaRPr lang="en-US" dirty="0"/>
          </a:p>
        </p:txBody>
      </p:sp>
    </p:spTree>
    <p:extLst>
      <p:ext uri="{BB962C8B-B14F-4D97-AF65-F5344CB8AC3E}">
        <p14:creationId xmlns:p14="http://schemas.microsoft.com/office/powerpoint/2010/main" val="244099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86AE-CADE-C6BA-07ED-D6ADB271854B}"/>
              </a:ext>
            </a:extLst>
          </p:cNvPr>
          <p:cNvSpPr>
            <a:spLocks noGrp="1"/>
          </p:cNvSpPr>
          <p:nvPr>
            <p:ph type="title"/>
          </p:nvPr>
        </p:nvSpPr>
        <p:spPr/>
        <p:txBody>
          <a:bodyPr/>
          <a:lstStyle/>
          <a:p>
            <a:r>
              <a:rPr lang="en-US" dirty="0">
                <a:solidFill>
                  <a:schemeClr val="accent3"/>
                </a:solidFill>
              </a:rPr>
              <a:t>Value Propositions</a:t>
            </a:r>
          </a:p>
        </p:txBody>
      </p:sp>
      <p:sp>
        <p:nvSpPr>
          <p:cNvPr id="3" name="Content Placeholder 2">
            <a:extLst>
              <a:ext uri="{FF2B5EF4-FFF2-40B4-BE49-F238E27FC236}">
                <a16:creationId xmlns:a16="http://schemas.microsoft.com/office/drawing/2014/main" id="{3984181C-7A7A-FFF5-D3C0-3AE96FBA5743}"/>
              </a:ext>
            </a:extLst>
          </p:cNvPr>
          <p:cNvSpPr>
            <a:spLocks noGrp="1"/>
          </p:cNvSpPr>
          <p:nvPr>
            <p:ph idx="1"/>
          </p:nvPr>
        </p:nvSpPr>
        <p:spPr/>
        <p:txBody>
          <a:bodyPr/>
          <a:lstStyle/>
          <a:p>
            <a:pPr marL="0" indent="0">
              <a:buNone/>
            </a:pPr>
            <a:r>
              <a:rPr lang="en-US" b="1" dirty="0"/>
              <a:t>Describes the bundle of products / services that create value for a specific customer segment, and in particular for your most important customers.</a:t>
            </a:r>
          </a:p>
          <a:p>
            <a:pPr marL="0" indent="0">
              <a:buNone/>
            </a:pPr>
            <a:endParaRPr lang="en-US" dirty="0"/>
          </a:p>
          <a:p>
            <a:pPr marL="0" indent="0">
              <a:buNone/>
            </a:pPr>
            <a:r>
              <a:rPr lang="en-US" u="sng" dirty="0"/>
              <a:t>What value will your business deliver to the customer?</a:t>
            </a:r>
          </a:p>
          <a:p>
            <a:r>
              <a:rPr lang="en-US" dirty="0"/>
              <a:t>Which customer problem are you helping to solve, or which needs are you satisfying?</a:t>
            </a:r>
          </a:p>
          <a:p>
            <a:r>
              <a:rPr lang="en-US" dirty="0"/>
              <a:t>What bundles of products / services are you offering each customer segment?</a:t>
            </a:r>
          </a:p>
        </p:txBody>
      </p:sp>
    </p:spTree>
    <p:extLst>
      <p:ext uri="{BB962C8B-B14F-4D97-AF65-F5344CB8AC3E}">
        <p14:creationId xmlns:p14="http://schemas.microsoft.com/office/powerpoint/2010/main" val="2148117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Épinglé par Yate Ge sur Design thinking">
            <a:extLst>
              <a:ext uri="{FF2B5EF4-FFF2-40B4-BE49-F238E27FC236}">
                <a16:creationId xmlns:a16="http://schemas.microsoft.com/office/drawing/2014/main" id="{94CB4F28-061E-5EF1-C410-5C405F8D0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4905" y="530821"/>
            <a:ext cx="16023772" cy="126543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2" descr="Value Proposition Design by Alexander Osterwalder - Issuu">
            <a:extLst>
              <a:ext uri="{FF2B5EF4-FFF2-40B4-BE49-F238E27FC236}">
                <a16:creationId xmlns:a16="http://schemas.microsoft.com/office/drawing/2014/main" id="{9D50C0CA-4221-8187-05E2-D95E920C0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76" y="4356495"/>
            <a:ext cx="5734554" cy="45307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596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4355-B0A5-096A-7808-04AD6C5BC646}"/>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Ad-lib Example for Nestlé Pure Life Water</a:t>
            </a:r>
          </a:p>
        </p:txBody>
      </p:sp>
      <p:sp>
        <p:nvSpPr>
          <p:cNvPr id="3" name="Content Placeholder 2">
            <a:extLst>
              <a:ext uri="{FF2B5EF4-FFF2-40B4-BE49-F238E27FC236}">
                <a16:creationId xmlns:a16="http://schemas.microsoft.com/office/drawing/2014/main" id="{5B93EEAE-F5FF-BEA5-C62B-F6D216192A2A}"/>
              </a:ext>
            </a:extLst>
          </p:cNvPr>
          <p:cNvSpPr>
            <a:spLocks noGrp="1"/>
          </p:cNvSpPr>
          <p:nvPr>
            <p:ph idx="1"/>
          </p:nvPr>
        </p:nvSpPr>
        <p:spPr/>
        <p:txBody>
          <a:bodyPr>
            <a:normAutofit lnSpcReduction="10000"/>
          </a:bodyPr>
          <a:lstStyle/>
          <a:p>
            <a:pPr marL="0" indent="0">
              <a:buNone/>
            </a:pPr>
            <a:r>
              <a:rPr lang="en-US" b="1" dirty="0">
                <a:latin typeface="Poppins" panose="00000500000000000000" pitchFamily="2" charset="0"/>
                <a:cs typeface="Poppins" panose="00000500000000000000" pitchFamily="2" charset="0"/>
              </a:rPr>
              <a:t>Our</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Nestlé Pure Life bottled water</a:t>
            </a:r>
            <a:r>
              <a:rPr lang="en-US" dirty="0">
                <a:latin typeface="Poppins" panose="00000500000000000000" pitchFamily="2" charset="0"/>
                <a:cs typeface="Poppins" panose="00000500000000000000" pitchFamily="2" charset="0"/>
              </a:rPr>
              <a:t> </a:t>
            </a:r>
          </a:p>
          <a:p>
            <a:pPr marL="0" indent="0">
              <a:buNone/>
            </a:pPr>
            <a:r>
              <a:rPr lang="en-US" b="1" dirty="0">
                <a:latin typeface="Poppins" panose="00000500000000000000" pitchFamily="2" charset="0"/>
                <a:cs typeface="Poppins" panose="00000500000000000000" pitchFamily="2" charset="0"/>
              </a:rPr>
              <a:t>helps</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health-conscious consumers</a:t>
            </a:r>
            <a:r>
              <a:rPr lang="en-US" dirty="0">
                <a:latin typeface="Poppins" panose="00000500000000000000" pitchFamily="2" charset="0"/>
                <a:cs typeface="Poppins" panose="00000500000000000000" pitchFamily="2" charset="0"/>
              </a:rPr>
              <a:t> </a:t>
            </a:r>
          </a:p>
          <a:p>
            <a:pPr marL="0" indent="0">
              <a:buNone/>
            </a:pPr>
            <a:r>
              <a:rPr lang="en-US" b="1" dirty="0">
                <a:latin typeface="Poppins" panose="00000500000000000000" pitchFamily="2" charset="0"/>
                <a:cs typeface="Poppins" panose="00000500000000000000" pitchFamily="2" charset="0"/>
              </a:rPr>
              <a:t>who</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want to stay hydrated</a:t>
            </a:r>
            <a:r>
              <a:rPr lang="en-US" dirty="0">
                <a:latin typeface="Poppins" panose="00000500000000000000" pitchFamily="2" charset="0"/>
                <a:cs typeface="Poppins" panose="00000500000000000000" pitchFamily="2" charset="0"/>
              </a:rPr>
              <a:t> </a:t>
            </a:r>
          </a:p>
          <a:p>
            <a:pPr marL="0" indent="0">
              <a:buNone/>
            </a:pPr>
            <a:r>
              <a:rPr lang="en-US" b="1" dirty="0">
                <a:latin typeface="Poppins" panose="00000500000000000000" pitchFamily="2" charset="0"/>
                <a:cs typeface="Poppins" panose="00000500000000000000" pitchFamily="2" charset="0"/>
              </a:rPr>
              <a:t>by</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offering clean, purified water</a:t>
            </a:r>
            <a:r>
              <a:rPr lang="en-US" dirty="0">
                <a:latin typeface="Poppins" panose="00000500000000000000" pitchFamily="2" charset="0"/>
                <a:cs typeface="Poppins" panose="00000500000000000000" pitchFamily="2" charset="0"/>
              </a:rPr>
              <a:t> </a:t>
            </a:r>
          </a:p>
          <a:p>
            <a:pPr marL="0" indent="0">
              <a:buNone/>
            </a:pPr>
            <a:r>
              <a:rPr lang="en-US" b="1" dirty="0">
                <a:latin typeface="Poppins" panose="00000500000000000000" pitchFamily="2" charset="0"/>
                <a:cs typeface="Poppins" panose="00000500000000000000" pitchFamily="2" charset="0"/>
              </a:rPr>
              <a:t>and</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avoiding contaminants found in tap water</a:t>
            </a:r>
            <a:r>
              <a:rPr lang="en-US" u="sng" dirty="0">
                <a:solidFill>
                  <a:schemeClr val="tx2">
                    <a:lumMod val="50000"/>
                    <a:lumOff val="50000"/>
                  </a:schemeClr>
                </a:solidFill>
                <a:latin typeface="Poppins" panose="00000500000000000000" pitchFamily="2" charset="0"/>
                <a:cs typeface="Poppins" panose="00000500000000000000" pitchFamily="2" charset="0"/>
              </a:rPr>
              <a:t>.</a:t>
            </a:r>
            <a:endParaRPr lang="en-US" b="1" u="sng" dirty="0">
              <a:solidFill>
                <a:schemeClr val="tx2">
                  <a:lumMod val="50000"/>
                  <a:lumOff val="50000"/>
                </a:schemeClr>
              </a:solidFill>
              <a:latin typeface="Poppins" panose="00000500000000000000" pitchFamily="2" charset="0"/>
              <a:cs typeface="Poppins" panose="00000500000000000000" pitchFamily="2" charset="0"/>
            </a:endParaRPr>
          </a:p>
          <a:p>
            <a:pPr marL="0" indent="0">
              <a:buNone/>
            </a:pPr>
            <a:endParaRPr lang="en-US" b="1" dirty="0">
              <a:latin typeface="Poppins" panose="00000500000000000000" pitchFamily="2" charset="0"/>
              <a:cs typeface="Poppins" panose="00000500000000000000" pitchFamily="2" charset="0"/>
            </a:endParaRPr>
          </a:p>
          <a:p>
            <a:pPr marL="0" indent="0">
              <a:buNone/>
            </a:pPr>
            <a:r>
              <a:rPr lang="en-US" b="1" dirty="0">
                <a:latin typeface="Poppins" panose="00000500000000000000" pitchFamily="2" charset="0"/>
                <a:cs typeface="Poppins" panose="00000500000000000000" pitchFamily="2" charset="0"/>
              </a:rPr>
              <a:t>Unlike</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other bottled water brands</a:t>
            </a:r>
            <a:r>
              <a:rPr lang="en-US" u="sng" dirty="0">
                <a:solidFill>
                  <a:schemeClr val="tx2">
                    <a:lumMod val="50000"/>
                    <a:lumOff val="50000"/>
                  </a:schemeClr>
                </a:solidFill>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Nestlé Pure Life</a:t>
            </a:r>
            <a:r>
              <a:rPr lang="en-US" dirty="0">
                <a:latin typeface="Poppins" panose="00000500000000000000" pitchFamily="2" charset="0"/>
                <a:cs typeface="Poppins" panose="00000500000000000000" pitchFamily="2" charset="0"/>
              </a:rPr>
              <a:t> </a:t>
            </a:r>
          </a:p>
          <a:p>
            <a:pPr marL="0" indent="0">
              <a:buNone/>
            </a:pPr>
            <a:r>
              <a:rPr lang="en-US" b="1" dirty="0">
                <a:latin typeface="Poppins" panose="00000500000000000000" pitchFamily="2" charset="0"/>
                <a:cs typeface="Poppins" panose="00000500000000000000" pitchFamily="2" charset="0"/>
              </a:rPr>
              <a:t>offers</a:t>
            </a:r>
            <a:r>
              <a:rPr lang="en-US" dirty="0">
                <a:latin typeface="Poppins" panose="00000500000000000000" pitchFamily="2" charset="0"/>
                <a:cs typeface="Poppins" panose="00000500000000000000" pitchFamily="2" charset="0"/>
              </a:rPr>
              <a:t> </a:t>
            </a:r>
            <a:r>
              <a:rPr lang="en-US" i="1" u="sng" dirty="0">
                <a:solidFill>
                  <a:schemeClr val="tx2">
                    <a:lumMod val="50000"/>
                    <a:lumOff val="50000"/>
                  </a:schemeClr>
                </a:solidFill>
                <a:latin typeface="Poppins" panose="00000500000000000000" pitchFamily="2" charset="0"/>
                <a:cs typeface="Poppins" panose="00000500000000000000" pitchFamily="2" charset="0"/>
              </a:rPr>
              <a:t>affordable hydration with a commitment to sustainability</a:t>
            </a:r>
            <a:r>
              <a:rPr lang="en-US" u="sng" dirty="0">
                <a:solidFill>
                  <a:schemeClr val="tx2">
                    <a:lumMod val="50000"/>
                    <a:lumOff val="50000"/>
                  </a:schemeClr>
                </a:solidFill>
                <a:latin typeface="Poppins" panose="00000500000000000000" pitchFamily="2" charset="0"/>
                <a:cs typeface="Poppins" panose="00000500000000000000" pitchFamily="2" charset="0"/>
              </a:rPr>
              <a:t>.</a:t>
            </a:r>
          </a:p>
          <a:p>
            <a:pPr marL="0" indent="0">
              <a:buNone/>
            </a:pPr>
            <a:endParaRPr lang="en-US"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7834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85DF-9E8A-9EFF-0F67-650E4BAF56C9}"/>
              </a:ext>
            </a:extLst>
          </p:cNvPr>
          <p:cNvSpPr>
            <a:spLocks noGrp="1"/>
          </p:cNvSpPr>
          <p:nvPr>
            <p:ph type="title"/>
          </p:nvPr>
        </p:nvSpPr>
        <p:spPr/>
        <p:txBody>
          <a:bodyPr/>
          <a:lstStyle/>
          <a:p>
            <a:r>
              <a:rPr lang="en-US" dirty="0"/>
              <a:t>Effective Value Propositions…</a:t>
            </a:r>
          </a:p>
        </p:txBody>
      </p:sp>
      <p:sp>
        <p:nvSpPr>
          <p:cNvPr id="3" name="Content Placeholder 2">
            <a:extLst>
              <a:ext uri="{FF2B5EF4-FFF2-40B4-BE49-F238E27FC236}">
                <a16:creationId xmlns:a16="http://schemas.microsoft.com/office/drawing/2014/main" id="{7D6F0134-1A08-A3EC-4344-9E29DE6E22E9}"/>
              </a:ext>
            </a:extLst>
          </p:cNvPr>
          <p:cNvSpPr>
            <a:spLocks noGrp="1"/>
          </p:cNvSpPr>
          <p:nvPr>
            <p:ph idx="1"/>
          </p:nvPr>
        </p:nvSpPr>
        <p:spPr>
          <a:xfrm>
            <a:off x="953811" y="3163824"/>
            <a:ext cx="22486758" cy="8144878"/>
          </a:xfrm>
        </p:spPr>
        <p:txBody>
          <a:bodyPr/>
          <a:lstStyle/>
          <a:p>
            <a:r>
              <a:rPr lang="en-US" dirty="0"/>
              <a:t>Target few jobs, pains, and gains but do so extremely well</a:t>
            </a:r>
          </a:p>
          <a:p>
            <a:r>
              <a:rPr lang="en-US" dirty="0"/>
              <a:t>Go beyond functional jobs and address emotional and social jobs</a:t>
            </a:r>
          </a:p>
          <a:p>
            <a:r>
              <a:rPr lang="en-US" dirty="0"/>
              <a:t>Align with how customers measure success</a:t>
            </a:r>
          </a:p>
          <a:p>
            <a:r>
              <a:rPr lang="en-US" dirty="0"/>
              <a:t>Focus on jobs, pains, and gains that a lot of people have or that some will pay a lot of money for.</a:t>
            </a:r>
          </a:p>
          <a:p>
            <a:r>
              <a:rPr lang="en-US" dirty="0"/>
              <a:t>Outperform competition substantially on at least one dimension</a:t>
            </a:r>
          </a:p>
        </p:txBody>
      </p:sp>
    </p:spTree>
    <p:extLst>
      <p:ext uri="{BB962C8B-B14F-4D97-AF65-F5344CB8AC3E}">
        <p14:creationId xmlns:p14="http://schemas.microsoft.com/office/powerpoint/2010/main" val="3186008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84B1-255D-0467-1B1F-C6422009CA9D}"/>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Example 1</a:t>
            </a:r>
          </a:p>
        </p:txBody>
      </p:sp>
      <p:sp>
        <p:nvSpPr>
          <p:cNvPr id="3" name="Content Placeholder 2">
            <a:extLst>
              <a:ext uri="{FF2B5EF4-FFF2-40B4-BE49-F238E27FC236}">
                <a16:creationId xmlns:a16="http://schemas.microsoft.com/office/drawing/2014/main" id="{97EEDE60-FDFC-D36F-9696-9E3D4641101D}"/>
              </a:ext>
            </a:extLst>
          </p:cNvPr>
          <p:cNvSpPr>
            <a:spLocks noGrp="1"/>
          </p:cNvSpPr>
          <p:nvPr>
            <p:ph idx="1"/>
          </p:nvPr>
        </p:nvSpPr>
        <p:spPr/>
        <p:txBody>
          <a:bodyPr>
            <a:normAutofit fontScale="77500" lnSpcReduction="20000"/>
          </a:bodyPr>
          <a:lstStyle/>
          <a:p>
            <a:pPr marL="0" indent="0">
              <a:lnSpc>
                <a:spcPct val="110000"/>
              </a:lnSpc>
              <a:buNone/>
            </a:pPr>
            <a:r>
              <a:rPr lang="en-US" b="1" dirty="0">
                <a:latin typeface="Poppins" panose="00000500000000000000" pitchFamily="2" charset="0"/>
                <a:cs typeface="Poppins" panose="00000500000000000000" pitchFamily="2" charset="0"/>
              </a:rPr>
              <a:t>We offer the best coffee in town.</a:t>
            </a:r>
          </a:p>
          <a:p>
            <a:pPr>
              <a:lnSpc>
                <a:spcPct val="110000"/>
              </a:lnSpc>
            </a:pPr>
            <a:r>
              <a:rPr lang="en-US" dirty="0">
                <a:latin typeface="Poppins" panose="00000500000000000000" pitchFamily="2" charset="0"/>
                <a:cs typeface="Poppins" panose="00000500000000000000" pitchFamily="2" charset="0"/>
              </a:rPr>
              <a:t>The term “best” is subjective and doesn’t explain why the coffee is the best.</a:t>
            </a:r>
          </a:p>
          <a:p>
            <a:pPr>
              <a:lnSpc>
                <a:spcPct val="110000"/>
              </a:lnSpc>
            </a:pPr>
            <a:r>
              <a:rPr lang="en-US" dirty="0">
                <a:latin typeface="Poppins" panose="00000500000000000000" pitchFamily="2" charset="0"/>
                <a:cs typeface="Poppins" panose="00000500000000000000" pitchFamily="2" charset="0"/>
              </a:rPr>
              <a:t>There’s no mention of what makes the coffee unique or valuable.</a:t>
            </a:r>
          </a:p>
          <a:p>
            <a:pPr marL="0" indent="0">
              <a:lnSpc>
                <a:spcPct val="110000"/>
              </a:lnSpc>
              <a:buNone/>
            </a:pPr>
            <a:endParaRPr lang="en-US" dirty="0">
              <a:latin typeface="Poppins" panose="00000500000000000000" pitchFamily="2" charset="0"/>
              <a:cs typeface="Poppins" panose="00000500000000000000" pitchFamily="2" charset="0"/>
            </a:endParaRPr>
          </a:p>
          <a:p>
            <a:pPr marL="0" indent="0">
              <a:lnSpc>
                <a:spcPct val="110000"/>
              </a:lnSpc>
              <a:buNone/>
            </a:pPr>
            <a:r>
              <a:rPr lang="en-US" b="1" dirty="0">
                <a:highlight>
                  <a:srgbClr val="00FF00"/>
                </a:highlight>
                <a:latin typeface="Poppins" panose="00000500000000000000" pitchFamily="2" charset="0"/>
                <a:cs typeface="Poppins" panose="00000500000000000000" pitchFamily="2" charset="0"/>
              </a:rPr>
              <a:t>Better:</a:t>
            </a:r>
            <a:r>
              <a:rPr lang="en-US" b="1" dirty="0">
                <a:latin typeface="Poppins" panose="00000500000000000000" pitchFamily="2" charset="0"/>
                <a:cs typeface="Poppins" panose="00000500000000000000" pitchFamily="2" charset="0"/>
              </a:rPr>
              <a:t> </a:t>
            </a:r>
            <a:r>
              <a:rPr lang="en-US" b="1" dirty="0">
                <a:solidFill>
                  <a:schemeClr val="accent4">
                    <a:lumMod val="50000"/>
                  </a:schemeClr>
                </a:solidFill>
                <a:latin typeface="Poppins" panose="00000500000000000000" pitchFamily="2" charset="0"/>
                <a:cs typeface="Poppins" panose="00000500000000000000" pitchFamily="2" charset="0"/>
              </a:rPr>
              <a:t>Our sustainably sourced, single-origin coffee is roasted fresh daily to provide rich, bold flavors, ensuring an exceptional cup every time.</a:t>
            </a:r>
          </a:p>
          <a:p>
            <a:pPr>
              <a:lnSpc>
                <a:spcPct val="110000"/>
              </a:lnSpc>
            </a:pPr>
            <a:r>
              <a:rPr lang="en-US" dirty="0">
                <a:solidFill>
                  <a:schemeClr val="accent4">
                    <a:lumMod val="50000"/>
                  </a:schemeClr>
                </a:solidFill>
                <a:latin typeface="Poppins" panose="00000500000000000000" pitchFamily="2" charset="0"/>
                <a:cs typeface="Poppins" panose="00000500000000000000" pitchFamily="2" charset="0"/>
              </a:rPr>
              <a:t>The value is clear—sustainably sourced, single-origin, fresh roasting, and bold flavors.</a:t>
            </a:r>
          </a:p>
          <a:p>
            <a:pPr>
              <a:lnSpc>
                <a:spcPct val="110000"/>
              </a:lnSpc>
            </a:pPr>
            <a:r>
              <a:rPr lang="en-US" dirty="0">
                <a:solidFill>
                  <a:schemeClr val="accent4">
                    <a:lumMod val="50000"/>
                  </a:schemeClr>
                </a:solidFill>
                <a:latin typeface="Poppins" panose="00000500000000000000" pitchFamily="2" charset="0"/>
                <a:cs typeface="Poppins" panose="00000500000000000000" pitchFamily="2" charset="0"/>
              </a:rPr>
              <a:t>It highlights what the customer can expect (exceptional flavor and freshness).</a:t>
            </a:r>
          </a:p>
        </p:txBody>
      </p:sp>
    </p:spTree>
    <p:extLst>
      <p:ext uri="{BB962C8B-B14F-4D97-AF65-F5344CB8AC3E}">
        <p14:creationId xmlns:p14="http://schemas.microsoft.com/office/powerpoint/2010/main" val="250984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84B1-255D-0467-1B1F-C6422009CA9D}"/>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Example 2</a:t>
            </a:r>
          </a:p>
        </p:txBody>
      </p:sp>
      <p:sp>
        <p:nvSpPr>
          <p:cNvPr id="3" name="Content Placeholder 2">
            <a:extLst>
              <a:ext uri="{FF2B5EF4-FFF2-40B4-BE49-F238E27FC236}">
                <a16:creationId xmlns:a16="http://schemas.microsoft.com/office/drawing/2014/main" id="{97EEDE60-FDFC-D36F-9696-9E3D4641101D}"/>
              </a:ext>
            </a:extLst>
          </p:cNvPr>
          <p:cNvSpPr>
            <a:spLocks noGrp="1"/>
          </p:cNvSpPr>
          <p:nvPr>
            <p:ph idx="1"/>
          </p:nvPr>
        </p:nvSpPr>
        <p:spPr/>
        <p:txBody>
          <a:bodyPr>
            <a:normAutofit fontScale="70000" lnSpcReduction="20000"/>
          </a:bodyPr>
          <a:lstStyle/>
          <a:p>
            <a:pPr marL="0" indent="0">
              <a:lnSpc>
                <a:spcPct val="120000"/>
              </a:lnSpc>
              <a:buNone/>
            </a:pPr>
            <a:r>
              <a:rPr lang="en-US" b="1" dirty="0">
                <a:latin typeface="Poppins" panose="00000500000000000000" pitchFamily="2" charset="0"/>
                <a:cs typeface="Poppins" panose="00000500000000000000" pitchFamily="2" charset="0"/>
              </a:rPr>
              <a:t>We help businesses with marketing.</a:t>
            </a:r>
          </a:p>
          <a:p>
            <a:pPr>
              <a:lnSpc>
                <a:spcPct val="120000"/>
              </a:lnSpc>
            </a:pPr>
            <a:r>
              <a:rPr lang="en-US" dirty="0">
                <a:latin typeface="Poppins" panose="00000500000000000000" pitchFamily="2" charset="0"/>
                <a:cs typeface="Poppins" panose="00000500000000000000" pitchFamily="2" charset="0"/>
              </a:rPr>
              <a:t>It’s unclear what aspect of marketing is being addressed and how it benefits the customer.</a:t>
            </a:r>
          </a:p>
          <a:p>
            <a:pPr>
              <a:lnSpc>
                <a:spcPct val="120000"/>
              </a:lnSpc>
            </a:pPr>
            <a:r>
              <a:rPr lang="en-US" dirty="0">
                <a:latin typeface="Poppins" panose="00000500000000000000" pitchFamily="2" charset="0"/>
                <a:cs typeface="Poppins" panose="00000500000000000000" pitchFamily="2" charset="0"/>
              </a:rPr>
              <a:t>Doesn’t explain how this service is better than other marketing agencies.</a:t>
            </a:r>
          </a:p>
          <a:p>
            <a:pPr marL="0" indent="0">
              <a:lnSpc>
                <a:spcPct val="120000"/>
              </a:lnSpc>
              <a:buNone/>
            </a:pPr>
            <a:endParaRPr lang="en-US" dirty="0">
              <a:latin typeface="Poppins" panose="00000500000000000000" pitchFamily="2" charset="0"/>
              <a:cs typeface="Poppins" panose="00000500000000000000" pitchFamily="2" charset="0"/>
            </a:endParaRPr>
          </a:p>
          <a:p>
            <a:pPr marL="0" indent="0">
              <a:lnSpc>
                <a:spcPct val="120000"/>
              </a:lnSpc>
              <a:buNone/>
            </a:pPr>
            <a:r>
              <a:rPr lang="en-US" b="1" dirty="0">
                <a:highlight>
                  <a:srgbClr val="00FF00"/>
                </a:highlight>
                <a:latin typeface="Poppins" panose="00000500000000000000" pitchFamily="2" charset="0"/>
                <a:cs typeface="Poppins" panose="00000500000000000000" pitchFamily="2" charset="0"/>
              </a:rPr>
              <a:t>Better:</a:t>
            </a:r>
            <a:r>
              <a:rPr lang="en-US" b="1" dirty="0">
                <a:latin typeface="Poppins" panose="00000500000000000000" pitchFamily="2" charset="0"/>
                <a:cs typeface="Poppins" panose="00000500000000000000" pitchFamily="2" charset="0"/>
              </a:rPr>
              <a:t> </a:t>
            </a:r>
            <a:r>
              <a:rPr lang="en-US" b="1" dirty="0">
                <a:solidFill>
                  <a:schemeClr val="accent4">
                    <a:lumMod val="50000"/>
                  </a:schemeClr>
                </a:solidFill>
                <a:latin typeface="Poppins" panose="00000500000000000000" pitchFamily="2" charset="0"/>
                <a:cs typeface="Poppins" panose="00000500000000000000" pitchFamily="2" charset="0"/>
              </a:rPr>
              <a:t>We help small businesses grow their online presence by offering tailored digital marketing strategies, including SEO optimization, social media management, and targeted advertising.</a:t>
            </a:r>
          </a:p>
          <a:p>
            <a:pPr>
              <a:lnSpc>
                <a:spcPct val="120000"/>
              </a:lnSpc>
            </a:pPr>
            <a:r>
              <a:rPr lang="en-US" dirty="0">
                <a:solidFill>
                  <a:schemeClr val="accent4">
                    <a:lumMod val="50000"/>
                  </a:schemeClr>
                </a:solidFill>
                <a:latin typeface="Poppins" panose="00000500000000000000" pitchFamily="2" charset="0"/>
                <a:cs typeface="Poppins" panose="00000500000000000000" pitchFamily="2" charset="0"/>
              </a:rPr>
              <a:t>It mentions specific services like SEO, social media, and targeted ads, which clarify what the company does.</a:t>
            </a:r>
          </a:p>
          <a:p>
            <a:pPr>
              <a:lnSpc>
                <a:spcPct val="120000"/>
              </a:lnSpc>
            </a:pPr>
            <a:r>
              <a:rPr lang="en-US" dirty="0">
                <a:solidFill>
                  <a:schemeClr val="accent4">
                    <a:lumMod val="50000"/>
                  </a:schemeClr>
                </a:solidFill>
                <a:latin typeface="Poppins" panose="00000500000000000000" pitchFamily="2" charset="0"/>
                <a:cs typeface="Poppins" panose="00000500000000000000" pitchFamily="2" charset="0"/>
              </a:rPr>
              <a:t>It explains how the service will directly help (grow online presence).</a:t>
            </a:r>
          </a:p>
        </p:txBody>
      </p:sp>
    </p:spTree>
    <p:extLst>
      <p:ext uri="{BB962C8B-B14F-4D97-AF65-F5344CB8AC3E}">
        <p14:creationId xmlns:p14="http://schemas.microsoft.com/office/powerpoint/2010/main" val="152176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84B1-255D-0467-1B1F-C6422009CA9D}"/>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Example 3</a:t>
            </a:r>
          </a:p>
        </p:txBody>
      </p:sp>
      <p:sp>
        <p:nvSpPr>
          <p:cNvPr id="3" name="Content Placeholder 2">
            <a:extLst>
              <a:ext uri="{FF2B5EF4-FFF2-40B4-BE49-F238E27FC236}">
                <a16:creationId xmlns:a16="http://schemas.microsoft.com/office/drawing/2014/main" id="{97EEDE60-FDFC-D36F-9696-9E3D4641101D}"/>
              </a:ext>
            </a:extLst>
          </p:cNvPr>
          <p:cNvSpPr>
            <a:spLocks noGrp="1"/>
          </p:cNvSpPr>
          <p:nvPr>
            <p:ph idx="1"/>
          </p:nvPr>
        </p:nvSpPr>
        <p:spPr/>
        <p:txBody>
          <a:bodyPr>
            <a:normAutofit fontScale="70000" lnSpcReduction="20000"/>
          </a:bodyPr>
          <a:lstStyle/>
          <a:p>
            <a:pPr marL="0" indent="0">
              <a:lnSpc>
                <a:spcPct val="120000"/>
              </a:lnSpc>
              <a:buNone/>
            </a:pPr>
            <a:r>
              <a:rPr lang="en-US" b="1" dirty="0">
                <a:latin typeface="Poppins" panose="00000500000000000000" pitchFamily="2" charset="0"/>
                <a:cs typeface="Poppins" panose="00000500000000000000" pitchFamily="2" charset="0"/>
              </a:rPr>
              <a:t>We provide high-quality organic vegetables.</a:t>
            </a:r>
          </a:p>
          <a:p>
            <a:pPr>
              <a:lnSpc>
                <a:spcPct val="120000"/>
              </a:lnSpc>
            </a:pPr>
            <a:r>
              <a:rPr lang="en-US" dirty="0">
                <a:latin typeface="Poppins" panose="00000500000000000000" pitchFamily="2" charset="0"/>
                <a:cs typeface="Poppins" panose="00000500000000000000" pitchFamily="2" charset="0"/>
              </a:rPr>
              <a:t>Many companies offer organic vegetables, so this statement does not stand out or provide specifics about what makes these vegetables unique or valuable.</a:t>
            </a:r>
          </a:p>
          <a:p>
            <a:pPr>
              <a:lnSpc>
                <a:spcPct val="120000"/>
              </a:lnSpc>
            </a:pPr>
            <a:r>
              <a:rPr lang="en-US" dirty="0">
                <a:latin typeface="Poppins" panose="00000500000000000000" pitchFamily="2" charset="0"/>
                <a:cs typeface="Poppins" panose="00000500000000000000" pitchFamily="2" charset="0"/>
              </a:rPr>
              <a:t>It doesn't explain how these vegetables will benefit the customer or what sets them apart from competitors.</a:t>
            </a:r>
          </a:p>
          <a:p>
            <a:pPr marL="0" indent="0">
              <a:lnSpc>
                <a:spcPct val="120000"/>
              </a:lnSpc>
              <a:buNone/>
            </a:pPr>
            <a:endParaRPr lang="en-US" dirty="0">
              <a:latin typeface="Poppins" panose="00000500000000000000" pitchFamily="2" charset="0"/>
              <a:cs typeface="Poppins" panose="00000500000000000000" pitchFamily="2" charset="0"/>
            </a:endParaRPr>
          </a:p>
          <a:p>
            <a:pPr marL="0" indent="0">
              <a:lnSpc>
                <a:spcPct val="120000"/>
              </a:lnSpc>
              <a:buNone/>
            </a:pPr>
            <a:r>
              <a:rPr lang="en-US" b="1" dirty="0">
                <a:highlight>
                  <a:srgbClr val="00FF00"/>
                </a:highlight>
                <a:latin typeface="Poppins" panose="00000500000000000000" pitchFamily="2" charset="0"/>
                <a:cs typeface="Poppins" panose="00000500000000000000" pitchFamily="2" charset="0"/>
              </a:rPr>
              <a:t>Better:</a:t>
            </a:r>
            <a:r>
              <a:rPr lang="en-US" b="1" dirty="0">
                <a:latin typeface="Poppins" panose="00000500000000000000" pitchFamily="2" charset="0"/>
                <a:cs typeface="Poppins" panose="00000500000000000000" pitchFamily="2" charset="0"/>
              </a:rPr>
              <a:t> </a:t>
            </a:r>
            <a:r>
              <a:rPr lang="en-US" b="1" dirty="0">
                <a:solidFill>
                  <a:schemeClr val="accent4">
                    <a:lumMod val="50000"/>
                  </a:schemeClr>
                </a:solidFill>
                <a:latin typeface="Poppins" panose="00000500000000000000" pitchFamily="2" charset="0"/>
                <a:cs typeface="Poppins" panose="00000500000000000000" pitchFamily="2" charset="0"/>
              </a:rPr>
              <a:t>Our farm-to-table organic vegetables are harvested within 24 hours of delivery, ensuring peak freshness and nutrition for families looking for the healthiest meal options.</a:t>
            </a:r>
          </a:p>
          <a:p>
            <a:pPr>
              <a:lnSpc>
                <a:spcPct val="120000"/>
              </a:lnSpc>
            </a:pPr>
            <a:r>
              <a:rPr lang="en-US" dirty="0">
                <a:solidFill>
                  <a:schemeClr val="accent4">
                    <a:lumMod val="50000"/>
                  </a:schemeClr>
                </a:solidFill>
                <a:latin typeface="Poppins" panose="00000500000000000000" pitchFamily="2" charset="0"/>
                <a:cs typeface="Poppins" panose="00000500000000000000" pitchFamily="2" charset="0"/>
              </a:rPr>
              <a:t>It mentions specific benefits and explains the tangible benefits (freshness and nutrition) that health-conscious consumers care about.</a:t>
            </a:r>
          </a:p>
        </p:txBody>
      </p:sp>
    </p:spTree>
    <p:extLst>
      <p:ext uri="{BB962C8B-B14F-4D97-AF65-F5344CB8AC3E}">
        <p14:creationId xmlns:p14="http://schemas.microsoft.com/office/powerpoint/2010/main" val="36224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C54679-E709-2194-9C6B-0F6CD386D5B0}"/>
              </a:ext>
            </a:extLst>
          </p:cNvPr>
          <p:cNvSpPr>
            <a:spLocks noGrp="1"/>
          </p:cNvSpPr>
          <p:nvPr>
            <p:ph type="title"/>
          </p:nvPr>
        </p:nvSpPr>
        <p:spPr>
          <a:xfrm>
            <a:off x="1665287" y="2161312"/>
            <a:ext cx="21031200" cy="9845384"/>
          </a:xfrm>
        </p:spPr>
        <p:txBody>
          <a:bodyPr>
            <a:noAutofit/>
          </a:bodyPr>
          <a:lstStyle/>
          <a:p>
            <a:r>
              <a:rPr lang="en-US" sz="9600" dirty="0">
                <a:latin typeface="Poppins" panose="00000500000000000000" pitchFamily="2" charset="0"/>
                <a:cs typeface="Poppins" panose="00000500000000000000" pitchFamily="2" charset="0"/>
              </a:rPr>
              <a:t>Effective value propositions </a:t>
            </a:r>
            <a:br>
              <a:rPr lang="en-US" sz="9600" dirty="0">
                <a:latin typeface="Poppins" panose="00000500000000000000" pitchFamily="2" charset="0"/>
                <a:cs typeface="Poppins" panose="00000500000000000000" pitchFamily="2" charset="0"/>
              </a:rPr>
            </a:br>
            <a:r>
              <a:rPr lang="en-US" sz="9600" dirty="0">
                <a:solidFill>
                  <a:srgbClr val="7030A0"/>
                </a:solidFill>
                <a:latin typeface="Poppins" panose="00000500000000000000" pitchFamily="2" charset="0"/>
                <a:cs typeface="Poppins" panose="00000500000000000000" pitchFamily="2" charset="0"/>
              </a:rPr>
              <a:t>clearly define </a:t>
            </a:r>
            <a:r>
              <a:rPr lang="en-US" sz="9600" b="1" dirty="0">
                <a:solidFill>
                  <a:srgbClr val="7030A0"/>
                </a:solidFill>
                <a:latin typeface="Poppins" panose="00000500000000000000" pitchFamily="2" charset="0"/>
                <a:cs typeface="Poppins" panose="00000500000000000000" pitchFamily="2" charset="0"/>
              </a:rPr>
              <a:t>who</a:t>
            </a:r>
            <a:r>
              <a:rPr lang="en-US" sz="9600" dirty="0">
                <a:solidFill>
                  <a:srgbClr val="7030A0"/>
                </a:solidFill>
                <a:latin typeface="Poppins" panose="00000500000000000000" pitchFamily="2" charset="0"/>
                <a:cs typeface="Poppins" panose="00000500000000000000" pitchFamily="2" charset="0"/>
              </a:rPr>
              <a:t> the product is for, </a:t>
            </a:r>
            <a:r>
              <a:rPr lang="en-US" sz="9600" b="1" dirty="0">
                <a:solidFill>
                  <a:schemeClr val="accent2">
                    <a:lumMod val="75000"/>
                  </a:schemeClr>
                </a:solidFill>
                <a:latin typeface="Poppins" panose="00000500000000000000" pitchFamily="2" charset="0"/>
                <a:cs typeface="Poppins" panose="00000500000000000000" pitchFamily="2" charset="0"/>
              </a:rPr>
              <a:t>what problem</a:t>
            </a:r>
            <a:r>
              <a:rPr lang="en-US" sz="9600" dirty="0">
                <a:solidFill>
                  <a:schemeClr val="accent2">
                    <a:lumMod val="75000"/>
                  </a:schemeClr>
                </a:solidFill>
                <a:latin typeface="Poppins" panose="00000500000000000000" pitchFamily="2" charset="0"/>
                <a:cs typeface="Poppins" panose="00000500000000000000" pitchFamily="2" charset="0"/>
              </a:rPr>
              <a:t> it solves,</a:t>
            </a:r>
            <a:r>
              <a:rPr lang="en-US" sz="9600" dirty="0">
                <a:solidFill>
                  <a:srgbClr val="7030A0"/>
                </a:solidFill>
                <a:latin typeface="Poppins" panose="00000500000000000000" pitchFamily="2" charset="0"/>
                <a:cs typeface="Poppins" panose="00000500000000000000" pitchFamily="2" charset="0"/>
              </a:rPr>
              <a:t> </a:t>
            </a:r>
            <a:br>
              <a:rPr lang="en-US" sz="9600" dirty="0">
                <a:solidFill>
                  <a:srgbClr val="7030A0"/>
                </a:solidFill>
                <a:latin typeface="Poppins" panose="00000500000000000000" pitchFamily="2" charset="0"/>
                <a:cs typeface="Poppins" panose="00000500000000000000" pitchFamily="2" charset="0"/>
              </a:rPr>
            </a:br>
            <a:r>
              <a:rPr lang="en-US" sz="9600" b="1" dirty="0">
                <a:solidFill>
                  <a:srgbClr val="00B050"/>
                </a:solidFill>
                <a:latin typeface="Poppins" panose="00000500000000000000" pitchFamily="2" charset="0"/>
                <a:cs typeface="Poppins" panose="00000500000000000000" pitchFamily="2" charset="0"/>
              </a:rPr>
              <a:t>how</a:t>
            </a:r>
            <a:r>
              <a:rPr lang="en-US" sz="9600" dirty="0">
                <a:solidFill>
                  <a:srgbClr val="00B050"/>
                </a:solidFill>
                <a:latin typeface="Poppins" panose="00000500000000000000" pitchFamily="2" charset="0"/>
                <a:cs typeface="Poppins" panose="00000500000000000000" pitchFamily="2" charset="0"/>
              </a:rPr>
              <a:t> it does so, and </a:t>
            </a:r>
            <a:br>
              <a:rPr lang="en-US" sz="9600" dirty="0">
                <a:solidFill>
                  <a:schemeClr val="tx2">
                    <a:lumMod val="50000"/>
                    <a:lumOff val="50000"/>
                  </a:schemeClr>
                </a:solidFill>
                <a:latin typeface="Poppins" panose="00000500000000000000" pitchFamily="2" charset="0"/>
                <a:cs typeface="Poppins" panose="00000500000000000000" pitchFamily="2" charset="0"/>
              </a:rPr>
            </a:br>
            <a:r>
              <a:rPr lang="en-US" sz="9600" dirty="0">
                <a:solidFill>
                  <a:schemeClr val="tx2">
                    <a:lumMod val="50000"/>
                    <a:lumOff val="50000"/>
                  </a:schemeClr>
                </a:solidFill>
                <a:latin typeface="Poppins" panose="00000500000000000000" pitchFamily="2" charset="0"/>
                <a:cs typeface="Poppins" panose="00000500000000000000" pitchFamily="2" charset="0"/>
              </a:rPr>
              <a:t>what differentiates it from </a:t>
            </a:r>
            <a:r>
              <a:rPr lang="en-US" sz="9600" b="1" dirty="0">
                <a:solidFill>
                  <a:schemeClr val="tx2">
                    <a:lumMod val="50000"/>
                    <a:lumOff val="50000"/>
                  </a:schemeClr>
                </a:solidFill>
                <a:latin typeface="Poppins" panose="00000500000000000000" pitchFamily="2" charset="0"/>
                <a:cs typeface="Poppins" panose="00000500000000000000" pitchFamily="2" charset="0"/>
              </a:rPr>
              <a:t>competing value propositions</a:t>
            </a:r>
            <a:r>
              <a:rPr lang="en-US" sz="9600" dirty="0">
                <a:solidFill>
                  <a:schemeClr val="tx2">
                    <a:lumMod val="50000"/>
                    <a:lumOff val="50000"/>
                  </a:schemeClr>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151334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7B18A-4508-05C3-1138-6F8DDE72D4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1CE96A-0C78-62F5-D12D-86DBCAC43797}"/>
              </a:ext>
            </a:extLst>
          </p:cNvPr>
          <p:cNvSpPr>
            <a:spLocks noGrp="1"/>
          </p:cNvSpPr>
          <p:nvPr>
            <p:ph type="title"/>
          </p:nvPr>
        </p:nvSpPr>
        <p:spPr/>
        <p:txBody>
          <a:bodyPr/>
          <a:lstStyle/>
          <a:p>
            <a:r>
              <a:rPr lang="en-US" dirty="0"/>
              <a:t>Walking through the BMC</a:t>
            </a:r>
          </a:p>
        </p:txBody>
      </p:sp>
      <p:sp>
        <p:nvSpPr>
          <p:cNvPr id="3" name="Content Placeholder 2">
            <a:extLst>
              <a:ext uri="{FF2B5EF4-FFF2-40B4-BE49-F238E27FC236}">
                <a16:creationId xmlns:a16="http://schemas.microsoft.com/office/drawing/2014/main" id="{5385C5D1-BA56-37DE-827A-9386D676882C}"/>
              </a:ext>
            </a:extLst>
          </p:cNvPr>
          <p:cNvSpPr>
            <a:spLocks noGrp="1"/>
          </p:cNvSpPr>
          <p:nvPr>
            <p:ph idx="1"/>
          </p:nvPr>
        </p:nvSpPr>
        <p:spPr>
          <a:xfrm>
            <a:off x="953811" y="3163824"/>
            <a:ext cx="22486758" cy="5632311"/>
          </a:xfrm>
        </p:spPr>
        <p:txBody>
          <a:bodyPr/>
          <a:lstStyle/>
          <a:p>
            <a:pPr marL="914400" indent="-914400">
              <a:buFont typeface="+mj-lt"/>
              <a:buAutoNum type="arabicPeriod"/>
            </a:pPr>
            <a:r>
              <a:rPr lang="en-US" dirty="0">
                <a:solidFill>
                  <a:schemeClr val="bg1">
                    <a:lumMod val="85000"/>
                  </a:schemeClr>
                </a:solidFill>
              </a:rPr>
              <a:t>Components of the BMC</a:t>
            </a:r>
          </a:p>
          <a:p>
            <a:pPr marL="914400" indent="-914400">
              <a:buFont typeface="+mj-lt"/>
              <a:buAutoNum type="arabicPeriod"/>
            </a:pPr>
            <a:r>
              <a:rPr lang="en-US" dirty="0">
                <a:solidFill>
                  <a:schemeClr val="bg1">
                    <a:lumMod val="85000"/>
                  </a:schemeClr>
                </a:solidFill>
              </a:rPr>
              <a:t>Customer Segmentation</a:t>
            </a:r>
          </a:p>
          <a:p>
            <a:pPr marL="1571624" lvl="1" indent="-914400"/>
            <a:r>
              <a:rPr lang="en-US" dirty="0">
                <a:solidFill>
                  <a:schemeClr val="bg1">
                    <a:lumMod val="85000"/>
                  </a:schemeClr>
                </a:solidFill>
              </a:rPr>
              <a:t>Customer Jobs, Pains, and Gains</a:t>
            </a:r>
          </a:p>
          <a:p>
            <a:pPr marL="914400" indent="-914400">
              <a:buFont typeface="+mj-lt"/>
              <a:buAutoNum type="arabicPeriod"/>
            </a:pPr>
            <a:r>
              <a:rPr lang="en-US" dirty="0">
                <a:solidFill>
                  <a:schemeClr val="bg1">
                    <a:lumMod val="85000"/>
                  </a:schemeClr>
                </a:solidFill>
              </a:rPr>
              <a:t>Value Propositions</a:t>
            </a:r>
          </a:p>
          <a:p>
            <a:pPr marL="914400" indent="-914400">
              <a:buFont typeface="+mj-lt"/>
              <a:buAutoNum type="arabicPeriod"/>
            </a:pPr>
            <a:r>
              <a:rPr lang="en-US" b="1" dirty="0"/>
              <a:t>Product and Service Fit</a:t>
            </a:r>
          </a:p>
          <a:p>
            <a:pPr marL="1571624" lvl="1" indent="-914400"/>
            <a:r>
              <a:rPr lang="en-US" b="1" dirty="0"/>
              <a:t>Pain Relievers, Gain Creators</a:t>
            </a:r>
          </a:p>
        </p:txBody>
      </p:sp>
      <p:sp>
        <p:nvSpPr>
          <p:cNvPr id="4" name="Slide Number Placeholder 3">
            <a:extLst>
              <a:ext uri="{FF2B5EF4-FFF2-40B4-BE49-F238E27FC236}">
                <a16:creationId xmlns:a16="http://schemas.microsoft.com/office/drawing/2014/main" id="{1C0FEAEF-A348-9EFD-BD1F-85194B13A1A0}"/>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48</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606071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AB73-8E6F-E58E-6F33-F789DD59E9CD}"/>
              </a:ext>
            </a:extLst>
          </p:cNvPr>
          <p:cNvSpPr>
            <a:spLocks noGrp="1"/>
          </p:cNvSpPr>
          <p:nvPr>
            <p:ph type="title"/>
          </p:nvPr>
        </p:nvSpPr>
        <p:spPr/>
        <p:txBody>
          <a:bodyPr/>
          <a:lstStyle/>
          <a:p>
            <a:r>
              <a:rPr lang="en-US" dirty="0"/>
              <a:t>Value Map = Mapping Value onto Customer Profiles</a:t>
            </a:r>
          </a:p>
        </p:txBody>
      </p:sp>
      <p:sp>
        <p:nvSpPr>
          <p:cNvPr id="3" name="Content Placeholder 2">
            <a:extLst>
              <a:ext uri="{FF2B5EF4-FFF2-40B4-BE49-F238E27FC236}">
                <a16:creationId xmlns:a16="http://schemas.microsoft.com/office/drawing/2014/main" id="{DAB4849F-3855-C189-43D9-BEF43F220519}"/>
              </a:ext>
            </a:extLst>
          </p:cNvPr>
          <p:cNvSpPr>
            <a:spLocks noGrp="1"/>
          </p:cNvSpPr>
          <p:nvPr>
            <p:ph idx="1"/>
          </p:nvPr>
        </p:nvSpPr>
        <p:spPr>
          <a:xfrm>
            <a:off x="953811" y="3163824"/>
            <a:ext cx="22486758" cy="8425664"/>
          </a:xfrm>
        </p:spPr>
        <p:txBody>
          <a:bodyPr>
            <a:normAutofit lnSpcReduction="10000"/>
          </a:bodyPr>
          <a:lstStyle/>
          <a:p>
            <a:pPr marL="0" indent="0">
              <a:lnSpc>
                <a:spcPct val="120000"/>
              </a:lnSpc>
              <a:buNone/>
            </a:pPr>
            <a:r>
              <a:rPr lang="en-US" dirty="0"/>
              <a:t>The value map helps entrepreneurs construct effective value propositions by </a:t>
            </a:r>
            <a:r>
              <a:rPr lang="en-US" b="1" dirty="0"/>
              <a:t>aligning their product or service with customer needs</a:t>
            </a:r>
            <a:r>
              <a:rPr lang="en-US" dirty="0"/>
              <a:t>. </a:t>
            </a:r>
          </a:p>
          <a:p>
            <a:pPr>
              <a:lnSpc>
                <a:spcPct val="120000"/>
              </a:lnSpc>
            </a:pPr>
            <a:endParaRPr lang="en-US" dirty="0"/>
          </a:p>
          <a:p>
            <a:pPr marL="0" indent="0">
              <a:lnSpc>
                <a:spcPct val="120000"/>
              </a:lnSpc>
              <a:buNone/>
            </a:pPr>
            <a:r>
              <a:rPr lang="en-US" dirty="0"/>
              <a:t>Three categories (these map onto the Customer Profile categories):</a:t>
            </a:r>
          </a:p>
          <a:p>
            <a:pPr>
              <a:lnSpc>
                <a:spcPct val="120000"/>
              </a:lnSpc>
            </a:pPr>
            <a:r>
              <a:rPr lang="en-US" dirty="0"/>
              <a:t>Products and services 	&lt;= Customer jobs</a:t>
            </a:r>
          </a:p>
          <a:p>
            <a:pPr>
              <a:lnSpc>
                <a:spcPct val="120000"/>
              </a:lnSpc>
            </a:pPr>
            <a:r>
              <a:rPr lang="en-US" dirty="0"/>
              <a:t>Pain relievers 			&lt;= Customer pains</a:t>
            </a:r>
          </a:p>
          <a:p>
            <a:pPr>
              <a:lnSpc>
                <a:spcPct val="120000"/>
              </a:lnSpc>
            </a:pPr>
            <a:r>
              <a:rPr lang="en-US" dirty="0"/>
              <a:t>Gain creators 			&lt;= Customer gains</a:t>
            </a:r>
          </a:p>
          <a:p>
            <a:pPr>
              <a:lnSpc>
                <a:spcPct val="120000"/>
              </a:lnSpc>
            </a:pPr>
            <a:endParaRPr lang="en-US" dirty="0"/>
          </a:p>
        </p:txBody>
      </p:sp>
    </p:spTree>
    <p:extLst>
      <p:ext uri="{BB962C8B-B14F-4D97-AF65-F5344CB8AC3E}">
        <p14:creationId xmlns:p14="http://schemas.microsoft.com/office/powerpoint/2010/main" val="376929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E022E-ADD9-1A39-A23C-E71DC14A3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BE061-EC29-873D-E1C3-AF6CB865E414}"/>
              </a:ext>
            </a:extLst>
          </p:cNvPr>
          <p:cNvSpPr>
            <a:spLocks noGrp="1"/>
          </p:cNvSpPr>
          <p:nvPr>
            <p:ph type="title" idx="4294967295"/>
          </p:nvPr>
        </p:nvSpPr>
        <p:spPr>
          <a:xfrm>
            <a:off x="1269387" y="838259"/>
            <a:ext cx="22171025" cy="1538883"/>
          </a:xfrm>
        </p:spPr>
        <p:txBody>
          <a:bodyPr/>
          <a:lstStyle/>
          <a:p>
            <a:r>
              <a:rPr lang="en-US" dirty="0"/>
              <a:t>Chapter 12 Objectives</a:t>
            </a:r>
          </a:p>
        </p:txBody>
      </p:sp>
      <p:sp>
        <p:nvSpPr>
          <p:cNvPr id="3" name="Content Placeholder 2">
            <a:extLst>
              <a:ext uri="{FF2B5EF4-FFF2-40B4-BE49-F238E27FC236}">
                <a16:creationId xmlns:a16="http://schemas.microsoft.com/office/drawing/2014/main" id="{4FDEB99B-CB08-63B2-2B1A-FF45484F9A15}"/>
              </a:ext>
            </a:extLst>
          </p:cNvPr>
          <p:cNvSpPr>
            <a:spLocks noGrp="1"/>
          </p:cNvSpPr>
          <p:nvPr>
            <p:ph type="body" sz="quarter" idx="4294967295"/>
          </p:nvPr>
        </p:nvSpPr>
        <p:spPr>
          <a:xfrm>
            <a:off x="1269387" y="2801004"/>
            <a:ext cx="22167850" cy="7421519"/>
          </a:xfrm>
        </p:spPr>
        <p:txBody>
          <a:bodyPr/>
          <a:lstStyle/>
          <a:p>
            <a:pPr marL="446088" indent="-446088">
              <a:spcBef>
                <a:spcPts val="0"/>
              </a:spcBef>
              <a:spcAft>
                <a:spcPts val="600"/>
              </a:spcAft>
              <a:buClr>
                <a:schemeClr val="tx1"/>
              </a:buClr>
              <a:buFont typeface="+mj-lt"/>
              <a:buAutoNum type="arabicPeriod"/>
            </a:pPr>
            <a:r>
              <a:rPr lang="en-US" sz="3200" dirty="0">
                <a:cs typeface="Tahoma" pitchFamily="34" charset="0"/>
              </a:rPr>
              <a:t>List the planning pitfalls that plague many new ventures.</a:t>
            </a:r>
          </a:p>
          <a:p>
            <a:pPr marL="446088" indent="-446088">
              <a:spcBef>
                <a:spcPts val="0"/>
              </a:spcBef>
              <a:spcAft>
                <a:spcPts val="600"/>
              </a:spcAft>
              <a:buClr>
                <a:schemeClr val="tx1"/>
              </a:buClr>
              <a:buFont typeface="+mj-lt"/>
              <a:buAutoNum type="arabicPeriod"/>
            </a:pPr>
            <a:r>
              <a:rPr lang="en-US" sz="3200" dirty="0">
                <a:cs typeface="Tahoma" pitchFamily="34" charset="0"/>
              </a:rPr>
              <a:t>Explain the business model canvas as an initial step in the planning process.</a:t>
            </a:r>
          </a:p>
          <a:p>
            <a:pPr marL="446088" indent="-446088">
              <a:spcBef>
                <a:spcPts val="0"/>
              </a:spcBef>
              <a:spcAft>
                <a:spcPts val="600"/>
              </a:spcAft>
              <a:buClr>
                <a:schemeClr val="tx1"/>
              </a:buClr>
              <a:buFont typeface="+mj-lt"/>
              <a:buAutoNum type="arabicPeriod"/>
            </a:pPr>
            <a:r>
              <a:rPr lang="en-US" sz="3200" dirty="0">
                <a:cs typeface="Tahoma" pitchFamily="34" charset="0"/>
              </a:rPr>
              <a:t>Describe a business plan and demonstrate its value.</a:t>
            </a:r>
          </a:p>
          <a:p>
            <a:pPr marL="446088" indent="-446088">
              <a:spcBef>
                <a:spcPts val="0"/>
              </a:spcBef>
              <a:spcAft>
                <a:spcPts val="600"/>
              </a:spcAft>
              <a:buClr>
                <a:schemeClr val="tx1"/>
              </a:buClr>
              <a:buFont typeface="+mj-lt"/>
              <a:buAutoNum type="arabicPeriod"/>
            </a:pPr>
            <a:r>
              <a:rPr lang="en-US" sz="3200" dirty="0">
                <a:cs typeface="Tahoma" pitchFamily="34" charset="0"/>
              </a:rPr>
              <a:t>Describe the benefits of a business plan.</a:t>
            </a:r>
          </a:p>
          <a:p>
            <a:pPr marL="446088" indent="-446088">
              <a:spcBef>
                <a:spcPts val="0"/>
              </a:spcBef>
              <a:spcAft>
                <a:spcPts val="600"/>
              </a:spcAft>
              <a:buClr>
                <a:schemeClr val="tx1"/>
              </a:buClr>
              <a:buFont typeface="+mj-lt"/>
              <a:buAutoNum type="arabicPeriod"/>
            </a:pPr>
            <a:r>
              <a:rPr lang="en-US" sz="3200" dirty="0">
                <a:cs typeface="Tahoma" pitchFamily="34" charset="0"/>
              </a:rPr>
              <a:t>Explain the different viewpoints of those who read a business plan. </a:t>
            </a:r>
          </a:p>
          <a:p>
            <a:pPr marL="446088" indent="-446088">
              <a:spcBef>
                <a:spcPts val="0"/>
              </a:spcBef>
              <a:spcAft>
                <a:spcPts val="600"/>
              </a:spcAft>
              <a:buClr>
                <a:schemeClr val="tx1"/>
              </a:buClr>
              <a:buFont typeface="+mj-lt"/>
              <a:buAutoNum type="arabicPeriod"/>
            </a:pPr>
            <a:r>
              <a:rPr lang="en-US" sz="3200" dirty="0">
                <a:cs typeface="Tahoma" pitchFamily="34" charset="0"/>
              </a:rPr>
              <a:t>Outline the importance of coordinating the business plan segments.</a:t>
            </a:r>
          </a:p>
          <a:p>
            <a:pPr marL="446088" indent="-446088">
              <a:spcBef>
                <a:spcPts val="0"/>
              </a:spcBef>
              <a:spcAft>
                <a:spcPts val="600"/>
              </a:spcAft>
              <a:buClr>
                <a:schemeClr val="tx1"/>
              </a:buClr>
              <a:buFont typeface="+mj-lt"/>
              <a:buAutoNum type="arabicPeriod"/>
            </a:pPr>
            <a:r>
              <a:rPr lang="en-US" sz="3200" dirty="0">
                <a:cs typeface="Tahoma" pitchFamily="34" charset="0"/>
              </a:rPr>
              <a:t>Describe the key recommendations by venture capital experts regarding a plan.</a:t>
            </a:r>
          </a:p>
          <a:p>
            <a:pPr marL="446088" indent="-446088">
              <a:spcBef>
                <a:spcPts val="0"/>
              </a:spcBef>
              <a:spcAft>
                <a:spcPts val="600"/>
              </a:spcAft>
              <a:buClr>
                <a:schemeClr val="tx1"/>
              </a:buClr>
              <a:buFont typeface="+mj-lt"/>
              <a:buAutoNum type="arabicPeriod"/>
            </a:pPr>
            <a:r>
              <a:rPr lang="en-US" sz="3200" dirty="0">
                <a:cs typeface="Tahoma" pitchFamily="34" charset="0"/>
              </a:rPr>
              <a:t>Highlight a complete outline of an effective business plan.</a:t>
            </a:r>
          </a:p>
          <a:p>
            <a:pPr marL="446088" indent="-446088">
              <a:spcBef>
                <a:spcPts val="0"/>
              </a:spcBef>
              <a:spcAft>
                <a:spcPts val="600"/>
              </a:spcAft>
              <a:buClr>
                <a:schemeClr val="tx1"/>
              </a:buClr>
              <a:buFont typeface="+mj-lt"/>
              <a:buAutoNum type="arabicPeriod"/>
            </a:pPr>
            <a:r>
              <a:rPr lang="en-US" sz="3200" dirty="0">
                <a:cs typeface="Tahoma" pitchFamily="34" charset="0"/>
              </a:rPr>
              <a:t>Describe some helpful hints for writing an effective business plan.</a:t>
            </a:r>
          </a:p>
          <a:p>
            <a:pPr marL="446088" indent="-446088">
              <a:spcBef>
                <a:spcPts val="0"/>
              </a:spcBef>
              <a:spcAft>
                <a:spcPts val="600"/>
              </a:spcAft>
              <a:buClr>
                <a:schemeClr val="tx1"/>
              </a:buClr>
              <a:buFont typeface="+mj-lt"/>
              <a:buAutoNum type="arabicPeriod"/>
            </a:pPr>
            <a:r>
              <a:rPr lang="en-US" sz="3200">
                <a:cs typeface="Tahoma" pitchFamily="34" charset="0"/>
              </a:rPr>
              <a:t>Explain the key points to remember in the presentation of a business plan – the pitch.</a:t>
            </a:r>
          </a:p>
          <a:p>
            <a:pPr marL="446088" indent="-446088">
              <a:spcBef>
                <a:spcPts val="0"/>
              </a:spcBef>
              <a:spcAft>
                <a:spcPts val="600"/>
              </a:spcAft>
              <a:buClr>
                <a:schemeClr val="tx1"/>
              </a:buClr>
              <a:buFont typeface="+mj-lt"/>
              <a:buAutoNum type="arabicPeriod"/>
            </a:pPr>
            <a:endParaRPr lang="en-US" sz="3200" dirty="0">
              <a:cs typeface="Tahoma" pitchFamily="34" charset="0"/>
            </a:endParaRPr>
          </a:p>
        </p:txBody>
      </p:sp>
      <p:sp>
        <p:nvSpPr>
          <p:cNvPr id="4" name="Slide Number Placeholder 3">
            <a:extLst>
              <a:ext uri="{FF2B5EF4-FFF2-40B4-BE49-F238E27FC236}">
                <a16:creationId xmlns:a16="http://schemas.microsoft.com/office/drawing/2014/main" id="{AD5A6FC2-2798-D8D8-41BC-3105C6ED84D1}"/>
              </a:ext>
            </a:extLst>
          </p:cNvPr>
          <p:cNvSpPr>
            <a:spLocks noGrp="1"/>
          </p:cNvSpPr>
          <p:nvPr>
            <p:ph type="sldNum" sz="quarter" idx="4"/>
          </p:nvPr>
        </p:nvSpPr>
        <p:spPr/>
        <p:txBody>
          <a:bodyPr/>
          <a:lstStyle/>
          <a:p>
            <a:fld id="{5D421B75-32F1-3341-9ED0-64265A793BE3}" type="slidenum">
              <a:rPr lang="en-US" smtClean="0"/>
              <a:pPr/>
              <a:t>5</a:t>
            </a:fld>
            <a:endParaRPr lang="en-US" dirty="0"/>
          </a:p>
        </p:txBody>
      </p:sp>
    </p:spTree>
    <p:extLst>
      <p:ext uri="{BB962C8B-B14F-4D97-AF65-F5344CB8AC3E}">
        <p14:creationId xmlns:p14="http://schemas.microsoft.com/office/powerpoint/2010/main" val="2681467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9C17-4CFB-B37A-92E6-C7211E7A8BA0}"/>
              </a:ext>
            </a:extLst>
          </p:cNvPr>
          <p:cNvSpPr>
            <a:spLocks noGrp="1"/>
          </p:cNvSpPr>
          <p:nvPr>
            <p:ph type="title"/>
          </p:nvPr>
        </p:nvSpPr>
        <p:spPr/>
        <p:txBody>
          <a:bodyPr/>
          <a:lstStyle/>
          <a:p>
            <a:r>
              <a:rPr lang="en-US" dirty="0"/>
              <a:t>Products and Services</a:t>
            </a:r>
          </a:p>
        </p:txBody>
      </p:sp>
      <p:sp>
        <p:nvSpPr>
          <p:cNvPr id="3" name="Content Placeholder 2">
            <a:extLst>
              <a:ext uri="{FF2B5EF4-FFF2-40B4-BE49-F238E27FC236}">
                <a16:creationId xmlns:a16="http://schemas.microsoft.com/office/drawing/2014/main" id="{B6D1E52D-20AC-BD35-D49C-275A8DBD6EB0}"/>
              </a:ext>
            </a:extLst>
          </p:cNvPr>
          <p:cNvSpPr>
            <a:spLocks noGrp="1"/>
          </p:cNvSpPr>
          <p:nvPr>
            <p:ph idx="1"/>
          </p:nvPr>
        </p:nvSpPr>
        <p:spPr>
          <a:xfrm>
            <a:off x="953811" y="3163824"/>
            <a:ext cx="22486758" cy="7723916"/>
          </a:xfrm>
        </p:spPr>
        <p:txBody>
          <a:bodyPr>
            <a:normAutofit fontScale="92500" lnSpcReduction="10000"/>
          </a:bodyPr>
          <a:lstStyle/>
          <a:p>
            <a:pPr marL="0" indent="0">
              <a:lnSpc>
                <a:spcPct val="120000"/>
              </a:lnSpc>
              <a:spcBef>
                <a:spcPts val="0"/>
              </a:spcBef>
              <a:buNone/>
            </a:pPr>
            <a:r>
              <a:rPr lang="en-US" sz="4000" dirty="0"/>
              <a:t>This refers to the actual products or services a business offers to fulfill customer needs and solve their problems.</a:t>
            </a:r>
          </a:p>
          <a:p>
            <a:pPr marL="0" indent="0">
              <a:lnSpc>
                <a:spcPct val="120000"/>
              </a:lnSpc>
              <a:spcBef>
                <a:spcPts val="0"/>
              </a:spcBef>
              <a:buNone/>
            </a:pPr>
            <a:endParaRPr lang="en-US" sz="4000" dirty="0"/>
          </a:p>
          <a:p>
            <a:pPr marL="0" indent="0">
              <a:lnSpc>
                <a:spcPct val="120000"/>
              </a:lnSpc>
              <a:spcBef>
                <a:spcPts val="0"/>
              </a:spcBef>
              <a:buNone/>
            </a:pPr>
            <a:r>
              <a:rPr lang="en-US" sz="4000" dirty="0"/>
              <a:t>Literally a list of everything that helps your customers:</a:t>
            </a:r>
          </a:p>
          <a:p>
            <a:pPr>
              <a:lnSpc>
                <a:spcPct val="120000"/>
              </a:lnSpc>
              <a:spcBef>
                <a:spcPts val="0"/>
              </a:spcBef>
            </a:pPr>
            <a:r>
              <a:rPr lang="en-US" sz="4000" dirty="0"/>
              <a:t>Complete functional, social, or emotional jobs </a:t>
            </a:r>
          </a:p>
          <a:p>
            <a:pPr>
              <a:lnSpc>
                <a:spcPct val="120000"/>
              </a:lnSpc>
              <a:spcBef>
                <a:spcPts val="0"/>
              </a:spcBef>
            </a:pPr>
            <a:r>
              <a:rPr lang="en-US" sz="4000" dirty="0"/>
              <a:t>Satisfy basic needs</a:t>
            </a:r>
          </a:p>
          <a:p>
            <a:pPr marL="0" indent="0">
              <a:lnSpc>
                <a:spcPct val="120000"/>
              </a:lnSpc>
              <a:spcBef>
                <a:spcPts val="0"/>
              </a:spcBef>
              <a:buNone/>
            </a:pPr>
            <a:endParaRPr lang="en-US" sz="4000" dirty="0"/>
          </a:p>
          <a:p>
            <a:pPr marL="0" indent="0">
              <a:lnSpc>
                <a:spcPct val="120000"/>
              </a:lnSpc>
              <a:spcBef>
                <a:spcPts val="0"/>
              </a:spcBef>
              <a:buNone/>
            </a:pPr>
            <a:r>
              <a:rPr lang="en-US" sz="4000" dirty="0"/>
              <a:t>Examples:</a:t>
            </a:r>
          </a:p>
          <a:p>
            <a:pPr>
              <a:lnSpc>
                <a:spcPct val="120000"/>
              </a:lnSpc>
              <a:spcBef>
                <a:spcPts val="0"/>
              </a:spcBef>
            </a:pPr>
            <a:r>
              <a:rPr lang="en-US" sz="4000" dirty="0"/>
              <a:t>Physical/tangible goods</a:t>
            </a:r>
          </a:p>
          <a:p>
            <a:pPr>
              <a:lnSpc>
                <a:spcPct val="120000"/>
              </a:lnSpc>
              <a:spcBef>
                <a:spcPts val="0"/>
              </a:spcBef>
            </a:pPr>
            <a:r>
              <a:rPr lang="en-US" sz="4000" dirty="0"/>
              <a:t>Intangible products (like copyrights or services)</a:t>
            </a:r>
          </a:p>
          <a:p>
            <a:pPr>
              <a:lnSpc>
                <a:spcPct val="120000"/>
              </a:lnSpc>
              <a:spcBef>
                <a:spcPts val="0"/>
              </a:spcBef>
            </a:pPr>
            <a:r>
              <a:rPr lang="en-US" sz="4000" dirty="0"/>
              <a:t>Digital products </a:t>
            </a:r>
          </a:p>
          <a:p>
            <a:pPr>
              <a:lnSpc>
                <a:spcPct val="120000"/>
              </a:lnSpc>
              <a:spcBef>
                <a:spcPts val="0"/>
              </a:spcBef>
            </a:pPr>
            <a:r>
              <a:rPr lang="en-US" sz="4000" dirty="0"/>
              <a:t>Financial products (like financing or insurance)</a:t>
            </a:r>
          </a:p>
        </p:txBody>
      </p:sp>
    </p:spTree>
    <p:extLst>
      <p:ext uri="{BB962C8B-B14F-4D97-AF65-F5344CB8AC3E}">
        <p14:creationId xmlns:p14="http://schemas.microsoft.com/office/powerpoint/2010/main" val="3056346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242E-82FE-BCBB-5164-8B01CBA6ABA8}"/>
              </a:ext>
            </a:extLst>
          </p:cNvPr>
          <p:cNvSpPr>
            <a:spLocks noGrp="1"/>
          </p:cNvSpPr>
          <p:nvPr>
            <p:ph type="title"/>
          </p:nvPr>
        </p:nvSpPr>
        <p:spPr/>
        <p:txBody>
          <a:bodyPr/>
          <a:lstStyle/>
          <a:p>
            <a:r>
              <a:rPr lang="en-US" dirty="0"/>
              <a:t>Pain Relievers</a:t>
            </a:r>
          </a:p>
        </p:txBody>
      </p:sp>
      <p:sp>
        <p:nvSpPr>
          <p:cNvPr id="3" name="Content Placeholder 2">
            <a:extLst>
              <a:ext uri="{FF2B5EF4-FFF2-40B4-BE49-F238E27FC236}">
                <a16:creationId xmlns:a16="http://schemas.microsoft.com/office/drawing/2014/main" id="{D2FA6C29-8773-767B-123B-048F77BF3B7D}"/>
              </a:ext>
            </a:extLst>
          </p:cNvPr>
          <p:cNvSpPr>
            <a:spLocks noGrp="1"/>
          </p:cNvSpPr>
          <p:nvPr>
            <p:ph idx="1"/>
          </p:nvPr>
        </p:nvSpPr>
        <p:spPr>
          <a:xfrm>
            <a:off x="953811" y="3163824"/>
            <a:ext cx="22486758" cy="7902282"/>
          </a:xfrm>
        </p:spPr>
        <p:txBody>
          <a:bodyPr>
            <a:normAutofit fontScale="92500" lnSpcReduction="10000"/>
          </a:bodyPr>
          <a:lstStyle/>
          <a:p>
            <a:pPr marL="0" indent="0">
              <a:lnSpc>
                <a:spcPct val="120000"/>
              </a:lnSpc>
              <a:spcBef>
                <a:spcPts val="0"/>
              </a:spcBef>
              <a:buNone/>
            </a:pPr>
            <a:r>
              <a:rPr lang="en-US" dirty="0"/>
              <a:t>Ask yourself: How exactly does your product/service alleviate pains?</a:t>
            </a:r>
          </a:p>
          <a:p>
            <a:pPr lvl="1">
              <a:lnSpc>
                <a:spcPct val="120000"/>
              </a:lnSpc>
              <a:spcBef>
                <a:spcPts val="0"/>
              </a:spcBef>
            </a:pPr>
            <a:r>
              <a:rPr lang="en-US" dirty="0"/>
              <a:t>Focus on the pains that matter the most to your customer</a:t>
            </a:r>
          </a:p>
          <a:p>
            <a:pPr marL="0" indent="0">
              <a:lnSpc>
                <a:spcPct val="120000"/>
              </a:lnSpc>
              <a:spcBef>
                <a:spcPts val="0"/>
              </a:spcBef>
              <a:buNone/>
            </a:pPr>
            <a:endParaRPr lang="en-US" dirty="0"/>
          </a:p>
          <a:p>
            <a:pPr marL="0" indent="0">
              <a:lnSpc>
                <a:spcPct val="120000"/>
              </a:lnSpc>
              <a:spcBef>
                <a:spcPts val="0"/>
              </a:spcBef>
              <a:buNone/>
            </a:pPr>
            <a:r>
              <a:rPr lang="en-US" dirty="0"/>
              <a:t>Could your product(s)…</a:t>
            </a:r>
          </a:p>
          <a:p>
            <a:pPr lvl="1">
              <a:lnSpc>
                <a:spcPct val="120000"/>
              </a:lnSpc>
              <a:spcBef>
                <a:spcPts val="0"/>
              </a:spcBef>
            </a:pPr>
            <a:r>
              <a:rPr lang="en-US" dirty="0"/>
              <a:t>Produce time, money, or effort savings?</a:t>
            </a:r>
          </a:p>
          <a:p>
            <a:pPr lvl="1">
              <a:lnSpc>
                <a:spcPct val="120000"/>
              </a:lnSpc>
              <a:spcBef>
                <a:spcPts val="0"/>
              </a:spcBef>
            </a:pPr>
            <a:r>
              <a:rPr lang="en-US" dirty="0"/>
              <a:t>Make your customers feel better?</a:t>
            </a:r>
          </a:p>
          <a:p>
            <a:pPr lvl="1">
              <a:lnSpc>
                <a:spcPct val="120000"/>
              </a:lnSpc>
              <a:spcBef>
                <a:spcPts val="0"/>
              </a:spcBef>
            </a:pPr>
            <a:r>
              <a:rPr lang="en-US" dirty="0"/>
              <a:t>Limit or eliminate common mistakes customers make?</a:t>
            </a:r>
          </a:p>
          <a:p>
            <a:pPr lvl="1">
              <a:lnSpc>
                <a:spcPct val="120000"/>
              </a:lnSpc>
              <a:spcBef>
                <a:spcPts val="0"/>
              </a:spcBef>
            </a:pPr>
            <a:r>
              <a:rPr lang="en-US" dirty="0"/>
              <a:t>Eliminate risks your customers fear?</a:t>
            </a:r>
          </a:p>
          <a:p>
            <a:pPr lvl="1">
              <a:lnSpc>
                <a:spcPct val="120000"/>
              </a:lnSpc>
              <a:spcBef>
                <a:spcPts val="0"/>
              </a:spcBef>
            </a:pPr>
            <a:r>
              <a:rPr lang="en-US" dirty="0"/>
              <a:t>Reduce negative social consequences?</a:t>
            </a:r>
          </a:p>
          <a:p>
            <a:pPr lvl="1">
              <a:lnSpc>
                <a:spcPct val="120000"/>
              </a:lnSpc>
              <a:spcBef>
                <a:spcPts val="0"/>
              </a:spcBef>
            </a:pPr>
            <a:r>
              <a:rPr lang="en-US" dirty="0"/>
              <a:t>Fix underperforming solutions?</a:t>
            </a:r>
          </a:p>
        </p:txBody>
      </p:sp>
      <p:sp>
        <p:nvSpPr>
          <p:cNvPr id="8" name="TextBox 7">
            <a:extLst>
              <a:ext uri="{FF2B5EF4-FFF2-40B4-BE49-F238E27FC236}">
                <a16:creationId xmlns:a16="http://schemas.microsoft.com/office/drawing/2014/main" id="{BFBAA9A7-BF61-A9BD-4C54-B8F9610E6C72}"/>
              </a:ext>
            </a:extLst>
          </p:cNvPr>
          <p:cNvSpPr txBox="1"/>
          <p:nvPr/>
        </p:nvSpPr>
        <p:spPr>
          <a:xfrm>
            <a:off x="13966969" y="710902"/>
            <a:ext cx="8778240" cy="1938992"/>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defTabSz="914400"/>
            <a:r>
              <a:rPr lang="en-US" sz="4000" b="1" dirty="0">
                <a:solidFill>
                  <a:prstClr val="black"/>
                </a:solidFill>
                <a:latin typeface="Aptos" panose="02110004020202020204"/>
              </a:rPr>
              <a:t>Pain relievers</a:t>
            </a:r>
            <a:r>
              <a:rPr lang="en-US" sz="4000" dirty="0">
                <a:solidFill>
                  <a:prstClr val="black"/>
                </a:solidFill>
                <a:latin typeface="Aptos" panose="02110004020202020204"/>
              </a:rPr>
              <a:t> are the ways your product or service alleviates customer challenges or frustrations.</a:t>
            </a:r>
          </a:p>
        </p:txBody>
      </p:sp>
    </p:spTree>
    <p:extLst>
      <p:ext uri="{BB962C8B-B14F-4D97-AF65-F5344CB8AC3E}">
        <p14:creationId xmlns:p14="http://schemas.microsoft.com/office/powerpoint/2010/main" val="2869889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05330-FC8F-5FCF-EF14-7756C196C6A0}"/>
              </a:ext>
            </a:extLst>
          </p:cNvPr>
          <p:cNvSpPr>
            <a:spLocks noGrp="1"/>
          </p:cNvSpPr>
          <p:nvPr>
            <p:ph type="title"/>
          </p:nvPr>
        </p:nvSpPr>
        <p:spPr/>
        <p:txBody>
          <a:bodyPr/>
          <a:lstStyle/>
          <a:p>
            <a:r>
              <a:rPr lang="en-US" dirty="0"/>
              <a:t>Gain Creators</a:t>
            </a:r>
          </a:p>
        </p:txBody>
      </p:sp>
      <p:sp>
        <p:nvSpPr>
          <p:cNvPr id="3" name="Content Placeholder 2">
            <a:extLst>
              <a:ext uri="{FF2B5EF4-FFF2-40B4-BE49-F238E27FC236}">
                <a16:creationId xmlns:a16="http://schemas.microsoft.com/office/drawing/2014/main" id="{CBB24A21-D7C2-4B72-9778-BD2E2C1DADBE}"/>
              </a:ext>
            </a:extLst>
          </p:cNvPr>
          <p:cNvSpPr>
            <a:spLocks noGrp="1"/>
          </p:cNvSpPr>
          <p:nvPr>
            <p:ph idx="1"/>
          </p:nvPr>
        </p:nvSpPr>
        <p:spPr>
          <a:xfrm>
            <a:off x="953811" y="3163823"/>
            <a:ext cx="22486758" cy="8163539"/>
          </a:xfrm>
        </p:spPr>
        <p:txBody>
          <a:bodyPr>
            <a:normAutofit fontScale="92500" lnSpcReduction="20000"/>
          </a:bodyPr>
          <a:lstStyle/>
          <a:p>
            <a:pPr marL="0" indent="0">
              <a:lnSpc>
                <a:spcPct val="120000"/>
              </a:lnSpc>
              <a:spcBef>
                <a:spcPts val="0"/>
              </a:spcBef>
              <a:buNone/>
            </a:pPr>
            <a:r>
              <a:rPr lang="en-US" dirty="0"/>
              <a:t>Explicitly outline how you intend to produce customer outcomes and benefits</a:t>
            </a:r>
          </a:p>
          <a:p>
            <a:pPr lvl="1">
              <a:lnSpc>
                <a:spcPct val="120000"/>
              </a:lnSpc>
              <a:spcBef>
                <a:spcPts val="0"/>
              </a:spcBef>
            </a:pPr>
            <a:r>
              <a:rPr lang="en-US" dirty="0"/>
              <a:t>Focus on the biggest, most relevant gains for your customers that you can address</a:t>
            </a:r>
          </a:p>
          <a:p>
            <a:pPr marL="0" indent="0">
              <a:lnSpc>
                <a:spcPct val="120000"/>
              </a:lnSpc>
              <a:spcBef>
                <a:spcPts val="0"/>
              </a:spcBef>
              <a:buNone/>
            </a:pPr>
            <a:endParaRPr lang="en-US" dirty="0"/>
          </a:p>
          <a:p>
            <a:pPr marL="0" indent="0">
              <a:lnSpc>
                <a:spcPct val="120000"/>
              </a:lnSpc>
              <a:spcBef>
                <a:spcPts val="0"/>
              </a:spcBef>
              <a:buNone/>
            </a:pPr>
            <a:r>
              <a:rPr lang="en-US" dirty="0"/>
              <a:t>Could your product(s)…</a:t>
            </a:r>
          </a:p>
          <a:p>
            <a:pPr lvl="1">
              <a:lnSpc>
                <a:spcPct val="120000"/>
              </a:lnSpc>
              <a:spcBef>
                <a:spcPts val="0"/>
              </a:spcBef>
            </a:pPr>
            <a:r>
              <a:rPr lang="en-US" dirty="0"/>
              <a:t>Produce outcomes your customers expect or that exceed expectations?</a:t>
            </a:r>
          </a:p>
          <a:p>
            <a:pPr lvl="1">
              <a:lnSpc>
                <a:spcPct val="120000"/>
              </a:lnSpc>
              <a:spcBef>
                <a:spcPts val="0"/>
              </a:spcBef>
            </a:pPr>
            <a:r>
              <a:rPr lang="en-US" dirty="0"/>
              <a:t>Outperform current value propositions?</a:t>
            </a:r>
          </a:p>
          <a:p>
            <a:pPr lvl="1">
              <a:lnSpc>
                <a:spcPct val="120000"/>
              </a:lnSpc>
              <a:spcBef>
                <a:spcPts val="0"/>
              </a:spcBef>
            </a:pPr>
            <a:r>
              <a:rPr lang="en-US" dirty="0"/>
              <a:t>Fulfill a desire customers dream about?</a:t>
            </a:r>
          </a:p>
          <a:p>
            <a:pPr lvl="1">
              <a:lnSpc>
                <a:spcPct val="120000"/>
              </a:lnSpc>
              <a:spcBef>
                <a:spcPts val="0"/>
              </a:spcBef>
            </a:pPr>
            <a:r>
              <a:rPr lang="en-US" dirty="0"/>
              <a:t>Produce positive outcomes matching your customers’ success and failure criteria?</a:t>
            </a:r>
          </a:p>
        </p:txBody>
      </p:sp>
      <p:sp>
        <p:nvSpPr>
          <p:cNvPr id="9" name="TextBox 8">
            <a:extLst>
              <a:ext uri="{FF2B5EF4-FFF2-40B4-BE49-F238E27FC236}">
                <a16:creationId xmlns:a16="http://schemas.microsoft.com/office/drawing/2014/main" id="{6300E938-3E10-5E94-8841-6EC2D4F00EE2}"/>
              </a:ext>
            </a:extLst>
          </p:cNvPr>
          <p:cNvSpPr txBox="1"/>
          <p:nvPr/>
        </p:nvSpPr>
        <p:spPr>
          <a:xfrm>
            <a:off x="13930945" y="342539"/>
            <a:ext cx="8778240" cy="2308324"/>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defTabSz="914400"/>
            <a:r>
              <a:rPr lang="en-US" sz="3600" b="1" dirty="0">
                <a:solidFill>
                  <a:prstClr val="black"/>
                </a:solidFill>
                <a:latin typeface="Aptos" panose="02110004020202020204"/>
              </a:rPr>
              <a:t>Gain creators</a:t>
            </a:r>
            <a:r>
              <a:rPr lang="en-US" sz="3600" dirty="0">
                <a:solidFill>
                  <a:prstClr val="black"/>
                </a:solidFill>
                <a:latin typeface="Aptos" panose="02110004020202020204"/>
              </a:rPr>
              <a:t> are the ways in which your product or service creates additional value or provides benefits that your customers desire.</a:t>
            </a:r>
          </a:p>
        </p:txBody>
      </p:sp>
    </p:spTree>
    <p:extLst>
      <p:ext uri="{BB962C8B-B14F-4D97-AF65-F5344CB8AC3E}">
        <p14:creationId xmlns:p14="http://schemas.microsoft.com/office/powerpoint/2010/main" val="1177523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1F0F8C-72CF-68E1-6662-EBDFE2139ED9}"/>
              </a:ext>
            </a:extLst>
          </p:cNvPr>
          <p:cNvSpPr>
            <a:spLocks noGrp="1"/>
          </p:cNvSpPr>
          <p:nvPr>
            <p:ph type="title"/>
          </p:nvPr>
        </p:nvSpPr>
        <p:spPr>
          <a:xfrm>
            <a:off x="953811" y="434872"/>
            <a:ext cx="22486758" cy="2893100"/>
          </a:xfrm>
        </p:spPr>
        <p:txBody>
          <a:bodyPr/>
          <a:lstStyle/>
          <a:p>
            <a:r>
              <a:rPr lang="en-US" dirty="0"/>
              <a:t>“Fit” </a:t>
            </a:r>
            <a:r>
              <a:rPr lang="en-US" dirty="0">
                <a:sym typeface="Wingdings" panose="05000000000000000000" pitchFamily="2" charset="2"/>
              </a:rPr>
              <a:t>is what happens when the v</a:t>
            </a:r>
            <a:r>
              <a:rPr lang="en-US" dirty="0"/>
              <a:t>alue map aligns with the customer profile</a:t>
            </a:r>
          </a:p>
        </p:txBody>
      </p:sp>
      <p:sp>
        <p:nvSpPr>
          <p:cNvPr id="5" name="Content Placeholder 4">
            <a:extLst>
              <a:ext uri="{FF2B5EF4-FFF2-40B4-BE49-F238E27FC236}">
                <a16:creationId xmlns:a16="http://schemas.microsoft.com/office/drawing/2014/main" id="{80001F78-3305-8D13-EA68-4E678BDAF017}"/>
              </a:ext>
            </a:extLst>
          </p:cNvPr>
          <p:cNvSpPr>
            <a:spLocks noGrp="1"/>
          </p:cNvSpPr>
          <p:nvPr>
            <p:ph idx="1"/>
          </p:nvPr>
        </p:nvSpPr>
        <p:spPr>
          <a:xfrm>
            <a:off x="953811" y="3620278"/>
            <a:ext cx="22486758" cy="7699625"/>
          </a:xfrm>
        </p:spPr>
        <p:txBody>
          <a:bodyPr/>
          <a:lstStyle/>
          <a:p>
            <a:pPr marL="0" indent="0">
              <a:buNone/>
            </a:pPr>
            <a:r>
              <a:rPr lang="en-US" dirty="0"/>
              <a:t>When </a:t>
            </a:r>
            <a:r>
              <a:rPr lang="en-US" b="1" dirty="0"/>
              <a:t>customers</a:t>
            </a:r>
            <a:r>
              <a:rPr lang="en-US" dirty="0"/>
              <a:t> get excited about your </a:t>
            </a:r>
            <a:r>
              <a:rPr lang="en-US" b="1" dirty="0"/>
              <a:t>value proposition </a:t>
            </a:r>
            <a:r>
              <a:rPr lang="en-US" dirty="0"/>
              <a:t>because you understand their pain points associated with their jobs.</a:t>
            </a:r>
          </a:p>
          <a:p>
            <a:r>
              <a:rPr lang="en-US" dirty="0"/>
              <a:t>Are you addressing </a:t>
            </a:r>
            <a:r>
              <a:rPr lang="en-US" b="1" dirty="0"/>
              <a:t>essential</a:t>
            </a:r>
            <a:r>
              <a:rPr lang="en-US" dirty="0"/>
              <a:t> customer gains?</a:t>
            </a:r>
          </a:p>
          <a:p>
            <a:r>
              <a:rPr lang="en-US" dirty="0"/>
              <a:t>Are you addressing </a:t>
            </a:r>
            <a:r>
              <a:rPr lang="en-US" b="1" dirty="0"/>
              <a:t>extreme</a:t>
            </a:r>
            <a:r>
              <a:rPr lang="en-US" dirty="0"/>
              <a:t> customer pains?</a:t>
            </a:r>
          </a:p>
          <a:p>
            <a:pPr marL="0" indent="0">
              <a:buNone/>
            </a:pPr>
            <a:endParaRPr lang="en-US" dirty="0"/>
          </a:p>
          <a:p>
            <a:pPr marL="0" indent="0">
              <a:buNone/>
            </a:pPr>
            <a:r>
              <a:rPr lang="en-US" dirty="0"/>
              <a:t>Requires a constant need to update and revise value proposition to keep a strong product fit.</a:t>
            </a:r>
          </a:p>
          <a:p>
            <a:endParaRPr lang="en-US" dirty="0"/>
          </a:p>
        </p:txBody>
      </p:sp>
    </p:spTree>
    <p:extLst>
      <p:ext uri="{BB962C8B-B14F-4D97-AF65-F5344CB8AC3E}">
        <p14:creationId xmlns:p14="http://schemas.microsoft.com/office/powerpoint/2010/main" val="348668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0DFD-D107-DDC2-0BE2-7CF1029DB315}"/>
              </a:ext>
            </a:extLst>
          </p:cNvPr>
          <p:cNvSpPr>
            <a:spLocks noGrp="1"/>
          </p:cNvSpPr>
          <p:nvPr>
            <p:ph type="title"/>
          </p:nvPr>
        </p:nvSpPr>
        <p:spPr/>
        <p:txBody>
          <a:bodyPr/>
          <a:lstStyle/>
          <a:p>
            <a:r>
              <a:rPr lang="en-US" dirty="0"/>
              <a:t>Value Map</a:t>
            </a:r>
          </a:p>
        </p:txBody>
      </p:sp>
      <p:sp>
        <p:nvSpPr>
          <p:cNvPr id="3" name="Content Placeholder 2">
            <a:extLst>
              <a:ext uri="{FF2B5EF4-FFF2-40B4-BE49-F238E27FC236}">
                <a16:creationId xmlns:a16="http://schemas.microsoft.com/office/drawing/2014/main" id="{D7A4BA9D-3895-EAF0-B1A9-F5816D34DC20}"/>
              </a:ext>
            </a:extLst>
          </p:cNvPr>
          <p:cNvSpPr>
            <a:spLocks noGrp="1"/>
          </p:cNvSpPr>
          <p:nvPr>
            <p:ph idx="1"/>
          </p:nvPr>
        </p:nvSpPr>
        <p:spPr>
          <a:xfrm>
            <a:off x="953811" y="3163824"/>
            <a:ext cx="22486758" cy="7723916"/>
          </a:xfrm>
        </p:spPr>
        <p:txBody>
          <a:bodyPr>
            <a:normAutofit/>
          </a:bodyPr>
          <a:lstStyle/>
          <a:p>
            <a:r>
              <a:rPr lang="en-US" dirty="0"/>
              <a:t>Describes the features of a specific value proposition in your business model in a more structured and detailed way.</a:t>
            </a:r>
          </a:p>
          <a:p>
            <a:r>
              <a:rPr lang="en-US" dirty="0"/>
              <a:t>Includes:</a:t>
            </a:r>
          </a:p>
          <a:p>
            <a:pPr lvl="1"/>
            <a:r>
              <a:rPr lang="en-US" dirty="0"/>
              <a:t>The </a:t>
            </a:r>
            <a:r>
              <a:rPr lang="en-US" b="1" dirty="0"/>
              <a:t>products and services </a:t>
            </a:r>
            <a:r>
              <a:rPr lang="en-US" dirty="0"/>
              <a:t>a value proposition is built around</a:t>
            </a:r>
          </a:p>
          <a:p>
            <a:pPr lvl="1"/>
            <a:r>
              <a:rPr lang="en-US" b="1" dirty="0"/>
              <a:t>Pain relievers</a:t>
            </a:r>
            <a:r>
              <a:rPr lang="en-US" dirty="0"/>
              <a:t>, or how your products and services alleviate customer pains</a:t>
            </a:r>
          </a:p>
          <a:p>
            <a:pPr lvl="1"/>
            <a:r>
              <a:rPr lang="en-US" b="1" dirty="0"/>
              <a:t>Gain creators</a:t>
            </a:r>
            <a:r>
              <a:rPr lang="en-US" dirty="0"/>
              <a:t>, or how your products and services create customer gains</a:t>
            </a:r>
          </a:p>
          <a:p>
            <a:endParaRPr lang="en-US" dirty="0"/>
          </a:p>
        </p:txBody>
      </p:sp>
    </p:spTree>
    <p:extLst>
      <p:ext uri="{BB962C8B-B14F-4D97-AF65-F5344CB8AC3E}">
        <p14:creationId xmlns:p14="http://schemas.microsoft.com/office/powerpoint/2010/main" val="3534310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99C9-52B0-CF96-6BB0-4A60858CAA65}"/>
              </a:ext>
            </a:extLst>
          </p:cNvPr>
          <p:cNvSpPr>
            <a:spLocks noGrp="1"/>
          </p:cNvSpPr>
          <p:nvPr>
            <p:ph type="title"/>
          </p:nvPr>
        </p:nvSpPr>
        <p:spPr/>
        <p:txBody>
          <a:bodyPr/>
          <a:lstStyle/>
          <a:p>
            <a:r>
              <a:rPr lang="en-US" dirty="0"/>
              <a:t>Customer Profile</a:t>
            </a:r>
          </a:p>
        </p:txBody>
      </p:sp>
      <p:sp>
        <p:nvSpPr>
          <p:cNvPr id="3" name="Content Placeholder 2">
            <a:extLst>
              <a:ext uri="{FF2B5EF4-FFF2-40B4-BE49-F238E27FC236}">
                <a16:creationId xmlns:a16="http://schemas.microsoft.com/office/drawing/2014/main" id="{E8CA1759-1B20-BF35-8877-0BF7814DA8EC}"/>
              </a:ext>
            </a:extLst>
          </p:cNvPr>
          <p:cNvSpPr>
            <a:spLocks noGrp="1"/>
          </p:cNvSpPr>
          <p:nvPr>
            <p:ph idx="1"/>
          </p:nvPr>
        </p:nvSpPr>
        <p:spPr>
          <a:xfrm>
            <a:off x="953811" y="3163823"/>
            <a:ext cx="22486758" cy="8085424"/>
          </a:xfrm>
        </p:spPr>
        <p:txBody>
          <a:bodyPr>
            <a:normAutofit/>
          </a:bodyPr>
          <a:lstStyle/>
          <a:p>
            <a:r>
              <a:rPr lang="en-US" sz="5400" dirty="0"/>
              <a:t>Describes a specific customer segment in your business model in a structured and detailed way.</a:t>
            </a:r>
          </a:p>
          <a:p>
            <a:r>
              <a:rPr lang="en-US" sz="5400" dirty="0"/>
              <a:t>Includes:</a:t>
            </a:r>
          </a:p>
          <a:p>
            <a:pPr lvl="1"/>
            <a:r>
              <a:rPr lang="en-US" b="1" dirty="0"/>
              <a:t>Customer jobs</a:t>
            </a:r>
            <a:r>
              <a:rPr lang="en-US" dirty="0"/>
              <a:t>, or what customers are trying to get done in their work and their lives</a:t>
            </a:r>
          </a:p>
          <a:p>
            <a:pPr lvl="1"/>
            <a:r>
              <a:rPr lang="en-US" b="1" dirty="0"/>
              <a:t>Pains</a:t>
            </a:r>
            <a:r>
              <a:rPr lang="en-US" dirty="0"/>
              <a:t>, or bad outcomes, risks, and obstacles related to customer jobs.</a:t>
            </a:r>
          </a:p>
          <a:p>
            <a:pPr lvl="1"/>
            <a:r>
              <a:rPr lang="en-US" b="1" dirty="0"/>
              <a:t>Gains</a:t>
            </a:r>
            <a:r>
              <a:rPr lang="en-US" dirty="0"/>
              <a:t>, or the outcomes customers want to achieve or the concrete benefits they seek.</a:t>
            </a:r>
          </a:p>
        </p:txBody>
      </p:sp>
    </p:spTree>
    <p:extLst>
      <p:ext uri="{BB962C8B-B14F-4D97-AF65-F5344CB8AC3E}">
        <p14:creationId xmlns:p14="http://schemas.microsoft.com/office/powerpoint/2010/main" val="3431957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1F0F8C-72CF-68E1-6662-EBDFE2139ED9}"/>
              </a:ext>
            </a:extLst>
          </p:cNvPr>
          <p:cNvSpPr>
            <a:spLocks noGrp="1"/>
          </p:cNvSpPr>
          <p:nvPr>
            <p:ph type="title"/>
          </p:nvPr>
        </p:nvSpPr>
        <p:spPr/>
        <p:txBody>
          <a:bodyPr/>
          <a:lstStyle/>
          <a:p>
            <a:r>
              <a:rPr lang="en-US" dirty="0"/>
              <a:t>Three Kinds of Fit</a:t>
            </a:r>
          </a:p>
        </p:txBody>
      </p:sp>
      <p:sp>
        <p:nvSpPr>
          <p:cNvPr id="5" name="Content Placeholder 4">
            <a:extLst>
              <a:ext uri="{FF2B5EF4-FFF2-40B4-BE49-F238E27FC236}">
                <a16:creationId xmlns:a16="http://schemas.microsoft.com/office/drawing/2014/main" id="{80001F78-3305-8D13-EA68-4E678BDAF017}"/>
              </a:ext>
            </a:extLst>
          </p:cNvPr>
          <p:cNvSpPr>
            <a:spLocks noGrp="1"/>
          </p:cNvSpPr>
          <p:nvPr>
            <p:ph idx="1"/>
          </p:nvPr>
        </p:nvSpPr>
        <p:spPr>
          <a:xfrm>
            <a:off x="953811" y="3163823"/>
            <a:ext cx="22486758" cy="8468195"/>
          </a:xfrm>
        </p:spPr>
        <p:txBody>
          <a:bodyPr>
            <a:normAutofit fontScale="92500" lnSpcReduction="10000"/>
          </a:bodyPr>
          <a:lstStyle/>
          <a:p>
            <a:pPr marL="0" indent="0">
              <a:buNone/>
            </a:pPr>
            <a:r>
              <a:rPr lang="en-US" b="1" dirty="0"/>
              <a:t>Problem-Solution Fit (on paper)</a:t>
            </a:r>
          </a:p>
          <a:p>
            <a:r>
              <a:rPr lang="en-US" dirty="0"/>
              <a:t>Customers care about certain jobs, pains, and gains</a:t>
            </a:r>
          </a:p>
          <a:p>
            <a:r>
              <a:rPr lang="en-US" dirty="0"/>
              <a:t>Designed a value proposition that addresses jobs, pains, and gains</a:t>
            </a:r>
          </a:p>
          <a:p>
            <a:pPr marL="0" indent="0">
              <a:buNone/>
            </a:pPr>
            <a:endParaRPr lang="en-US" dirty="0"/>
          </a:p>
          <a:p>
            <a:pPr marL="0" indent="0">
              <a:buNone/>
            </a:pPr>
            <a:r>
              <a:rPr lang="en-US" b="1" dirty="0"/>
              <a:t>Product-Market Fit (in the market)</a:t>
            </a:r>
          </a:p>
          <a:p>
            <a:r>
              <a:rPr lang="en-US" dirty="0"/>
              <a:t>You are actually creating customer value and getting traction</a:t>
            </a:r>
          </a:p>
          <a:p>
            <a:endParaRPr lang="en-US" dirty="0"/>
          </a:p>
          <a:p>
            <a:pPr marL="0" indent="0">
              <a:buNone/>
            </a:pPr>
            <a:r>
              <a:rPr lang="en-US" b="1" dirty="0"/>
              <a:t>Business Model Fit (in the bank)</a:t>
            </a:r>
          </a:p>
          <a:p>
            <a:r>
              <a:rPr lang="en-US" dirty="0"/>
              <a:t>Your value proposition can be embedded in a profitable and scalable business model</a:t>
            </a:r>
          </a:p>
        </p:txBody>
      </p:sp>
    </p:spTree>
    <p:extLst>
      <p:ext uri="{BB962C8B-B14F-4D97-AF65-F5344CB8AC3E}">
        <p14:creationId xmlns:p14="http://schemas.microsoft.com/office/powerpoint/2010/main" val="4223584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8E94-A14F-836B-9438-E0362BAF7028}"/>
              </a:ext>
            </a:extLst>
          </p:cNvPr>
          <p:cNvSpPr>
            <a:spLocks noGrp="1"/>
          </p:cNvSpPr>
          <p:nvPr>
            <p:ph type="title"/>
          </p:nvPr>
        </p:nvSpPr>
        <p:spPr/>
        <p:txBody>
          <a:bodyPr>
            <a:normAutofit/>
          </a:bodyPr>
          <a:lstStyle/>
          <a:p>
            <a:r>
              <a:rPr lang="en-US" sz="10000" dirty="0">
                <a:latin typeface="Poppins" panose="00000500000000000000" pitchFamily="2" charset="0"/>
                <a:cs typeface="Poppins" panose="00000500000000000000" pitchFamily="2" charset="0"/>
              </a:rPr>
              <a:t>Example: Nestlé</a:t>
            </a:r>
          </a:p>
        </p:txBody>
      </p:sp>
      <p:sp>
        <p:nvSpPr>
          <p:cNvPr id="3" name="Text Placeholder 2">
            <a:extLst>
              <a:ext uri="{FF2B5EF4-FFF2-40B4-BE49-F238E27FC236}">
                <a16:creationId xmlns:a16="http://schemas.microsoft.com/office/drawing/2014/main" id="{1CA72953-D127-2330-82CE-D6AB5B06DD7C}"/>
              </a:ext>
            </a:extLst>
          </p:cNvPr>
          <p:cNvSpPr>
            <a:spLocks noGrp="1"/>
          </p:cNvSpPr>
          <p:nvPr>
            <p:ph type="body" idx="1"/>
          </p:nvPr>
        </p:nvSpPr>
        <p:spPr/>
        <p:txBody>
          <a:bodyPr>
            <a:normAutofit lnSpcReduction="10000"/>
          </a:bodyPr>
          <a:lstStyle/>
          <a:p>
            <a:pPr marL="914400" indent="-914400">
              <a:buAutoNum type="arabicPeriod"/>
            </a:pPr>
            <a:r>
              <a:rPr lang="en-US" sz="4000" dirty="0">
                <a:latin typeface="Poppins" panose="00000500000000000000" pitchFamily="2" charset="0"/>
                <a:cs typeface="Poppins" panose="00000500000000000000" pitchFamily="2" charset="0"/>
              </a:rPr>
              <a:t>Products &amp; Services</a:t>
            </a:r>
          </a:p>
          <a:p>
            <a:pPr marL="914400" indent="-914400">
              <a:buAutoNum type="arabicPeriod"/>
            </a:pPr>
            <a:r>
              <a:rPr lang="en-US" sz="4000" dirty="0">
                <a:latin typeface="Poppins" panose="00000500000000000000" pitchFamily="2" charset="0"/>
                <a:cs typeface="Poppins" panose="00000500000000000000" pitchFamily="2" charset="0"/>
              </a:rPr>
              <a:t>Pain Relievers</a:t>
            </a:r>
          </a:p>
          <a:p>
            <a:pPr marL="914400" indent="-914400">
              <a:buAutoNum type="arabicPeriod"/>
            </a:pPr>
            <a:r>
              <a:rPr lang="en-US" sz="4000" dirty="0">
                <a:latin typeface="Poppins" panose="00000500000000000000" pitchFamily="2" charset="0"/>
                <a:cs typeface="Poppins" panose="00000500000000000000" pitchFamily="2" charset="0"/>
              </a:rPr>
              <a:t>Gain Creators</a:t>
            </a:r>
          </a:p>
          <a:p>
            <a:pPr marL="914400" indent="-914400">
              <a:buAutoNum type="arabicPeriod"/>
            </a:pPr>
            <a:r>
              <a:rPr lang="en-US" sz="4000" dirty="0">
                <a:latin typeface="Poppins" panose="00000500000000000000" pitchFamily="2" charset="0"/>
                <a:cs typeface="Poppins" panose="00000500000000000000" pitchFamily="2" charset="0"/>
              </a:rPr>
              <a:t>Product &amp; Service Fit</a:t>
            </a:r>
          </a:p>
        </p:txBody>
      </p:sp>
    </p:spTree>
    <p:extLst>
      <p:ext uri="{BB962C8B-B14F-4D97-AF65-F5344CB8AC3E}">
        <p14:creationId xmlns:p14="http://schemas.microsoft.com/office/powerpoint/2010/main" val="4054841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Products &amp; Services</a:t>
            </a: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2513858438"/>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259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Pain Relievers</a:t>
            </a: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631357922"/>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5B872084-E7A3-69EB-2791-5871D98991F9}"/>
              </a:ext>
            </a:extLst>
          </p:cNvPr>
          <p:cNvSpPr txBox="1">
            <a:spLocks/>
          </p:cNvSpPr>
          <p:nvPr/>
        </p:nvSpPr>
        <p:spPr>
          <a:xfrm>
            <a:off x="-6915" y="12938760"/>
            <a:ext cx="24384000" cy="777240"/>
          </a:xfrm>
          <a:prstGeom prst="rect">
            <a:avLst/>
          </a:prstGeom>
          <a:solidFill>
            <a:srgbClr val="92D050"/>
          </a:solidFill>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4000" b="1" dirty="0">
                <a:solidFill>
                  <a:prstClr val="black"/>
                </a:solidFill>
                <a:latin typeface="Aptos Display" panose="02110004020202020204"/>
              </a:rPr>
              <a:t>How would you define the significance of alleviating each pain point?</a:t>
            </a:r>
          </a:p>
        </p:txBody>
      </p:sp>
    </p:spTree>
    <p:extLst>
      <p:ext uri="{BB962C8B-B14F-4D97-AF65-F5344CB8AC3E}">
        <p14:creationId xmlns:p14="http://schemas.microsoft.com/office/powerpoint/2010/main" val="287241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43F4-535C-134C-E178-C581DC816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61AEF-7F4F-7E18-6E13-93469B404787}"/>
              </a:ext>
            </a:extLst>
          </p:cNvPr>
          <p:cNvSpPr>
            <a:spLocks noGrp="1"/>
          </p:cNvSpPr>
          <p:nvPr>
            <p:ph type="title" idx="4294967295"/>
          </p:nvPr>
        </p:nvSpPr>
        <p:spPr>
          <a:xfrm>
            <a:off x="1269387" y="838259"/>
            <a:ext cx="22171025" cy="1538883"/>
          </a:xfrm>
        </p:spPr>
        <p:txBody>
          <a:bodyPr/>
          <a:lstStyle/>
          <a:p>
            <a:r>
              <a:rPr lang="en-US" dirty="0"/>
              <a:t>Lecture Content</a:t>
            </a:r>
          </a:p>
        </p:txBody>
      </p:sp>
      <p:sp>
        <p:nvSpPr>
          <p:cNvPr id="3" name="Content Placeholder 2">
            <a:extLst>
              <a:ext uri="{FF2B5EF4-FFF2-40B4-BE49-F238E27FC236}">
                <a16:creationId xmlns:a16="http://schemas.microsoft.com/office/drawing/2014/main" id="{39FD2215-16BC-3F66-9C7F-725F63BF2312}"/>
              </a:ext>
            </a:extLst>
          </p:cNvPr>
          <p:cNvSpPr>
            <a:spLocks noGrp="1"/>
          </p:cNvSpPr>
          <p:nvPr>
            <p:ph type="body" sz="quarter" idx="4294967295"/>
          </p:nvPr>
        </p:nvSpPr>
        <p:spPr>
          <a:xfrm>
            <a:off x="1269387" y="2801004"/>
            <a:ext cx="22167850" cy="7541552"/>
          </a:xfrm>
        </p:spPr>
        <p:txBody>
          <a:bodyPr/>
          <a:lstStyle/>
          <a:p>
            <a:pPr>
              <a:buNone/>
            </a:pPr>
            <a:r>
              <a:rPr lang="en-US" sz="3600" dirty="0"/>
              <a:t>By the end of this lecture, students should be able to:</a:t>
            </a:r>
          </a:p>
          <a:p>
            <a:pPr>
              <a:buFont typeface="+mj-lt"/>
              <a:buAutoNum type="arabicPeriod"/>
            </a:pPr>
            <a:r>
              <a:rPr lang="en-US" sz="3600" dirty="0"/>
              <a:t>Explain how a business plan connects the </a:t>
            </a:r>
            <a:r>
              <a:rPr lang="en-US" sz="3600" b="1" dirty="0"/>
              <a:t>problem</a:t>
            </a:r>
            <a:r>
              <a:rPr lang="en-US" sz="3600" dirty="0"/>
              <a:t>, </a:t>
            </a:r>
            <a:r>
              <a:rPr lang="en-US" sz="3600" b="1" dirty="0"/>
              <a:t>solution</a:t>
            </a:r>
            <a:r>
              <a:rPr lang="en-US" sz="3600" dirty="0"/>
              <a:t>, and </a:t>
            </a:r>
            <a:r>
              <a:rPr lang="en-US" sz="3600" b="1" dirty="0"/>
              <a:t>value proposition</a:t>
            </a:r>
            <a:r>
              <a:rPr lang="en-US" sz="3600" dirty="0"/>
              <a:t> in an agribusiness context.</a:t>
            </a:r>
          </a:p>
          <a:p>
            <a:pPr>
              <a:buFont typeface="+mj-lt"/>
              <a:buAutoNum type="arabicPeriod"/>
            </a:pPr>
            <a:r>
              <a:rPr lang="en-US" sz="3600" dirty="0"/>
              <a:t>Identify and articulate a venture’s </a:t>
            </a:r>
            <a:r>
              <a:rPr lang="en-US" sz="3600" b="1" dirty="0"/>
              <a:t>customer segments</a:t>
            </a:r>
            <a:r>
              <a:rPr lang="en-US" sz="3600" dirty="0"/>
              <a:t> and </a:t>
            </a:r>
            <a:r>
              <a:rPr lang="en-US" sz="3600" b="1" dirty="0"/>
              <a:t>value propositions</a:t>
            </a:r>
            <a:r>
              <a:rPr lang="en-US" sz="3600" dirty="0"/>
              <a:t> using evidence from written plans.</a:t>
            </a:r>
          </a:p>
          <a:p>
            <a:pPr>
              <a:buFont typeface="+mj-lt"/>
              <a:buAutoNum type="arabicPeriod"/>
            </a:pPr>
            <a:r>
              <a:rPr lang="en-US" sz="3600" dirty="0"/>
              <a:t>Apply the </a:t>
            </a:r>
            <a:r>
              <a:rPr lang="en-US" sz="3600" b="1" dirty="0"/>
              <a:t>Business Model Canvas</a:t>
            </a:r>
            <a:r>
              <a:rPr lang="en-US" sz="3600" dirty="0"/>
              <a:t> to interpret real-world agribusiness ventures.</a:t>
            </a:r>
          </a:p>
          <a:p>
            <a:pPr>
              <a:buFont typeface="+mj-lt"/>
              <a:buAutoNum type="arabicPeriod"/>
            </a:pPr>
            <a:r>
              <a:rPr lang="en-US" sz="3600" dirty="0"/>
              <a:t>Evaluate how value propositions address customer jobs, pains, and gains.</a:t>
            </a:r>
          </a:p>
          <a:p>
            <a:pPr>
              <a:buFont typeface="+mj-lt"/>
              <a:buAutoNum type="arabicPeriod"/>
            </a:pPr>
            <a:r>
              <a:rPr lang="en-US" sz="3600" dirty="0"/>
              <a:t>Summarize how clear value propositions strengthen marketing and financial planning decisions in small food and farm enterprises.</a:t>
            </a:r>
          </a:p>
        </p:txBody>
      </p:sp>
      <p:sp>
        <p:nvSpPr>
          <p:cNvPr id="4" name="Slide Number Placeholder 3">
            <a:extLst>
              <a:ext uri="{FF2B5EF4-FFF2-40B4-BE49-F238E27FC236}">
                <a16:creationId xmlns:a16="http://schemas.microsoft.com/office/drawing/2014/main" id="{E03C9AE5-04C5-1287-6D53-1C6BEC3EB203}"/>
              </a:ext>
            </a:extLst>
          </p:cNvPr>
          <p:cNvSpPr>
            <a:spLocks noGrp="1"/>
          </p:cNvSpPr>
          <p:nvPr>
            <p:ph type="sldNum" sz="quarter" idx="4"/>
          </p:nvPr>
        </p:nvSpPr>
        <p:spPr/>
        <p:txBody>
          <a:bodyPr/>
          <a:lstStyle/>
          <a:p>
            <a:fld id="{5D421B75-32F1-3341-9ED0-64265A793BE3}" type="slidenum">
              <a:rPr lang="en-US" smtClean="0"/>
              <a:pPr/>
              <a:t>6</a:t>
            </a:fld>
            <a:endParaRPr lang="en-US" dirty="0"/>
          </a:p>
        </p:txBody>
      </p:sp>
    </p:spTree>
    <p:extLst>
      <p:ext uri="{BB962C8B-B14F-4D97-AF65-F5344CB8AC3E}">
        <p14:creationId xmlns:p14="http://schemas.microsoft.com/office/powerpoint/2010/main" val="18209820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Gain Creators</a:t>
            </a: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2213255476"/>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5B872084-E7A3-69EB-2791-5871D98991F9}"/>
              </a:ext>
            </a:extLst>
          </p:cNvPr>
          <p:cNvSpPr txBox="1">
            <a:spLocks/>
          </p:cNvSpPr>
          <p:nvPr/>
        </p:nvSpPr>
        <p:spPr>
          <a:xfrm>
            <a:off x="-6915" y="12938760"/>
            <a:ext cx="24384000" cy="777240"/>
          </a:xfrm>
          <a:prstGeom prst="rect">
            <a:avLst/>
          </a:prstGeom>
          <a:solidFill>
            <a:srgbClr val="92D050"/>
          </a:solidFill>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4000" b="1" dirty="0">
                <a:solidFill>
                  <a:prstClr val="black"/>
                </a:solidFill>
                <a:latin typeface="Aptos Display" panose="02110004020202020204"/>
              </a:rPr>
              <a:t>How would you define the significance of creating this additional value?</a:t>
            </a:r>
          </a:p>
        </p:txBody>
      </p:sp>
    </p:spTree>
    <p:extLst>
      <p:ext uri="{BB962C8B-B14F-4D97-AF65-F5344CB8AC3E}">
        <p14:creationId xmlns:p14="http://schemas.microsoft.com/office/powerpoint/2010/main" val="35205351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E861-A18A-7BC0-A9E4-60B1585C892E}"/>
              </a:ext>
            </a:extLst>
          </p:cNvPr>
          <p:cNvSpPr>
            <a:spLocks noGrp="1"/>
          </p:cNvSpPr>
          <p:nvPr>
            <p:ph type="title"/>
          </p:nvPr>
        </p:nvSpPr>
        <p:spPr>
          <a:xfrm>
            <a:off x="1684083" y="512064"/>
            <a:ext cx="21012912" cy="2029968"/>
          </a:xfrm>
        </p:spPr>
        <p:txBody>
          <a:bodyPr anchor="b">
            <a:normAutofit/>
          </a:bodyPr>
          <a:lstStyle/>
          <a:p>
            <a:r>
              <a:rPr lang="en-US" dirty="0">
                <a:solidFill>
                  <a:schemeClr val="bg1">
                    <a:lumMod val="50000"/>
                  </a:schemeClr>
                </a:solidFill>
              </a:rPr>
              <a:t>Example: Nestlé Foods </a:t>
            </a:r>
            <a:r>
              <a:rPr lang="en-US" b="1" dirty="0"/>
              <a:t>Product &amp; Service Fit</a:t>
            </a:r>
          </a:p>
        </p:txBody>
      </p:sp>
      <p:graphicFrame>
        <p:nvGraphicFramePr>
          <p:cNvPr id="8" name="Content Placeholder 2">
            <a:extLst>
              <a:ext uri="{FF2B5EF4-FFF2-40B4-BE49-F238E27FC236}">
                <a16:creationId xmlns:a16="http://schemas.microsoft.com/office/drawing/2014/main" id="{1E07B2CC-7D0F-B4D7-89B1-B361D0A6DFFF}"/>
              </a:ext>
            </a:extLst>
          </p:cNvPr>
          <p:cNvGraphicFramePr>
            <a:graphicFrameLocks noGrp="1"/>
          </p:cNvGraphicFramePr>
          <p:nvPr>
            <p:ph idx="1"/>
            <p:extLst>
              <p:ext uri="{D42A27DB-BD31-4B8C-83A1-F6EECF244321}">
                <p14:modId xmlns:p14="http://schemas.microsoft.com/office/powerpoint/2010/main" val="393103464"/>
              </p:ext>
            </p:extLst>
          </p:nvPr>
        </p:nvGraphicFramePr>
        <p:xfrm>
          <a:off x="1677987" y="3852532"/>
          <a:ext cx="21031200" cy="8715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2117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A7FF-2DE9-013B-054B-120AED605C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C180D8-60E6-3B87-180D-AC96DE251764}"/>
              </a:ext>
            </a:extLst>
          </p:cNvPr>
          <p:cNvSpPr>
            <a:spLocks noGrp="1"/>
          </p:cNvSpPr>
          <p:nvPr>
            <p:ph type="title"/>
          </p:nvPr>
        </p:nvSpPr>
        <p:spPr>
          <a:xfrm>
            <a:off x="1680667" y="5210924"/>
            <a:ext cx="15371706" cy="1814343"/>
          </a:xfrm>
        </p:spPr>
        <p:txBody>
          <a:bodyPr anchor="b">
            <a:normAutofit fontScale="90000"/>
          </a:bodyPr>
          <a:lstStyle/>
          <a:p>
            <a:r>
              <a:rPr lang="en-US" dirty="0"/>
              <a:t>Part 2:</a:t>
            </a:r>
            <a:br>
              <a:rPr lang="en-US" dirty="0"/>
            </a:br>
            <a:r>
              <a:rPr lang="en-US" dirty="0"/>
              <a:t>Developing a Business Plan</a:t>
            </a:r>
          </a:p>
        </p:txBody>
      </p:sp>
      <p:sp>
        <p:nvSpPr>
          <p:cNvPr id="4" name="Text Placeholder 3">
            <a:extLst>
              <a:ext uri="{FF2B5EF4-FFF2-40B4-BE49-F238E27FC236}">
                <a16:creationId xmlns:a16="http://schemas.microsoft.com/office/drawing/2014/main" id="{3EE8F36A-5C9E-9967-D65B-7D83C402D915}"/>
              </a:ext>
            </a:extLst>
          </p:cNvPr>
          <p:cNvSpPr>
            <a:spLocks noGrp="1"/>
          </p:cNvSpPr>
          <p:nvPr>
            <p:ph type="body" sz="quarter" idx="14"/>
          </p:nvPr>
        </p:nvSpPr>
        <p:spPr>
          <a:xfrm>
            <a:off x="1680677" y="7904428"/>
            <a:ext cx="15373945" cy="1594347"/>
          </a:xfrm>
        </p:spPr>
        <p:txBody>
          <a:bodyPr wrap="square">
            <a:normAutofit/>
          </a:bodyPr>
          <a:lstStyle/>
          <a:p>
            <a:endParaRPr lang="en-US" dirty="0"/>
          </a:p>
        </p:txBody>
      </p:sp>
    </p:spTree>
    <p:extLst>
      <p:ext uri="{BB962C8B-B14F-4D97-AF65-F5344CB8AC3E}">
        <p14:creationId xmlns:p14="http://schemas.microsoft.com/office/powerpoint/2010/main" val="19100377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B826DF0-A084-73AF-F8DA-AA60EC163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759E0-BA9E-7C23-277B-9C4AC7C6293B}"/>
              </a:ext>
            </a:extLst>
          </p:cNvPr>
          <p:cNvSpPr>
            <a:spLocks noGrp="1"/>
          </p:cNvSpPr>
          <p:nvPr>
            <p:ph type="title"/>
          </p:nvPr>
        </p:nvSpPr>
        <p:spPr>
          <a:xfrm>
            <a:off x="953811" y="1173536"/>
            <a:ext cx="22486758" cy="1415772"/>
          </a:xfrm>
        </p:spPr>
        <p:txBody>
          <a:bodyPr/>
          <a:lstStyle/>
          <a:p>
            <a:r>
              <a:rPr lang="en-US" sz="8000" dirty="0">
                <a:solidFill>
                  <a:srgbClr val="000000"/>
                </a:solidFill>
              </a:rPr>
              <a:t>In-Class Quiz Activity: Business Plan Review</a:t>
            </a:r>
          </a:p>
        </p:txBody>
      </p:sp>
      <p:sp>
        <p:nvSpPr>
          <p:cNvPr id="3" name="Content Placeholder 2">
            <a:extLst>
              <a:ext uri="{FF2B5EF4-FFF2-40B4-BE49-F238E27FC236}">
                <a16:creationId xmlns:a16="http://schemas.microsoft.com/office/drawing/2014/main" id="{7DE665EB-C431-4C48-E433-8DB47B1C7DFB}"/>
              </a:ext>
            </a:extLst>
          </p:cNvPr>
          <p:cNvSpPr>
            <a:spLocks noGrp="1"/>
          </p:cNvSpPr>
          <p:nvPr>
            <p:ph idx="1"/>
          </p:nvPr>
        </p:nvSpPr>
        <p:spPr>
          <a:xfrm>
            <a:off x="953811" y="2985796"/>
            <a:ext cx="21714803" cy="8325356"/>
          </a:xfrm>
        </p:spPr>
        <p:txBody>
          <a:bodyPr/>
          <a:lstStyle/>
          <a:p>
            <a:pPr>
              <a:spcBef>
                <a:spcPts val="600"/>
              </a:spcBef>
              <a:buNone/>
            </a:pPr>
            <a:r>
              <a:rPr lang="en-US" sz="3200" b="1" dirty="0">
                <a:solidFill>
                  <a:srgbClr val="000000"/>
                </a:solidFill>
              </a:rPr>
              <a:t>Today’s Task</a:t>
            </a:r>
            <a:endParaRPr lang="en-US" sz="3200" dirty="0">
              <a:solidFill>
                <a:srgbClr val="000000"/>
              </a:solidFill>
            </a:endParaRPr>
          </a:p>
          <a:p>
            <a:pPr>
              <a:spcBef>
                <a:spcPts val="600"/>
              </a:spcBef>
              <a:buFont typeface="Arial" panose="020B0604020202020204" pitchFamily="34" charset="0"/>
              <a:buChar char="•"/>
            </a:pPr>
            <a:r>
              <a:rPr lang="en-US" sz="3200" dirty="0">
                <a:solidFill>
                  <a:srgbClr val="000000"/>
                </a:solidFill>
              </a:rPr>
              <a:t>Review a </a:t>
            </a:r>
            <a:r>
              <a:rPr lang="en-US" sz="3200" b="1" dirty="0">
                <a:solidFill>
                  <a:srgbClr val="000000"/>
                </a:solidFill>
              </a:rPr>
              <a:t>real small farm business plan</a:t>
            </a:r>
            <a:r>
              <a:rPr lang="en-US" sz="3200" dirty="0">
                <a:solidFill>
                  <a:srgbClr val="000000"/>
                </a:solidFill>
              </a:rPr>
              <a:t> (Oregon Flower Farm)</a:t>
            </a:r>
          </a:p>
          <a:p>
            <a:pPr>
              <a:spcBef>
                <a:spcPts val="600"/>
              </a:spcBef>
              <a:buFont typeface="Arial" panose="020B0604020202020204" pitchFamily="34" charset="0"/>
              <a:buChar char="•"/>
            </a:pPr>
            <a:r>
              <a:rPr lang="en-US" sz="3200" dirty="0">
                <a:solidFill>
                  <a:srgbClr val="000000"/>
                </a:solidFill>
              </a:rPr>
              <a:t>Identify the venture’s </a:t>
            </a:r>
            <a:r>
              <a:rPr lang="en-US" sz="3200" b="1" dirty="0">
                <a:solidFill>
                  <a:srgbClr val="000000"/>
                </a:solidFill>
              </a:rPr>
              <a:t>value proposition</a:t>
            </a:r>
            <a:r>
              <a:rPr lang="en-US" sz="3200" dirty="0">
                <a:solidFill>
                  <a:srgbClr val="000000"/>
                </a:solidFill>
              </a:rPr>
              <a:t> using the </a:t>
            </a:r>
            <a:r>
              <a:rPr lang="en-US" sz="3200" i="1" dirty="0">
                <a:solidFill>
                  <a:srgbClr val="000000"/>
                </a:solidFill>
              </a:rPr>
              <a:t>Business Model Canvas</a:t>
            </a:r>
            <a:r>
              <a:rPr lang="en-US" sz="3200" dirty="0">
                <a:solidFill>
                  <a:srgbClr val="000000"/>
                </a:solidFill>
              </a:rPr>
              <a:t> framework</a:t>
            </a:r>
          </a:p>
          <a:p>
            <a:pPr>
              <a:spcBef>
                <a:spcPts val="600"/>
              </a:spcBef>
              <a:buNone/>
            </a:pPr>
            <a:r>
              <a:rPr lang="en-US" sz="3200" b="1" dirty="0">
                <a:solidFill>
                  <a:srgbClr val="000000"/>
                </a:solidFill>
              </a:rPr>
              <a:t>Instructions</a:t>
            </a:r>
            <a:endParaRPr lang="en-US" sz="3200" dirty="0">
              <a:solidFill>
                <a:srgbClr val="000000"/>
              </a:solidFill>
            </a:endParaRPr>
          </a:p>
          <a:p>
            <a:pPr>
              <a:spcBef>
                <a:spcPts val="600"/>
              </a:spcBef>
              <a:buFont typeface="Arial" panose="020B0604020202020204" pitchFamily="34" charset="0"/>
              <a:buChar char="•"/>
            </a:pPr>
            <a:r>
              <a:rPr lang="en-US" sz="3200" dirty="0">
                <a:solidFill>
                  <a:srgbClr val="000000"/>
                </a:solidFill>
              </a:rPr>
              <a:t>Work </a:t>
            </a:r>
            <a:r>
              <a:rPr lang="en-US" sz="3200" b="1" dirty="0">
                <a:solidFill>
                  <a:srgbClr val="000000"/>
                </a:solidFill>
              </a:rPr>
              <a:t>in your pods</a:t>
            </a:r>
            <a:endParaRPr lang="en-US" sz="3200" dirty="0">
              <a:solidFill>
                <a:srgbClr val="000000"/>
              </a:solidFill>
            </a:endParaRPr>
          </a:p>
          <a:p>
            <a:pPr>
              <a:spcBef>
                <a:spcPts val="600"/>
              </a:spcBef>
              <a:buFont typeface="Arial" panose="020B0604020202020204" pitchFamily="34" charset="0"/>
              <a:buChar char="•"/>
            </a:pPr>
            <a:r>
              <a:rPr lang="en-US" sz="3200" dirty="0">
                <a:solidFill>
                  <a:srgbClr val="000000"/>
                </a:solidFill>
              </a:rPr>
              <a:t>Discuss and complete the worksheet together</a:t>
            </a:r>
          </a:p>
          <a:p>
            <a:pPr>
              <a:spcBef>
                <a:spcPts val="600"/>
              </a:spcBef>
              <a:buFont typeface="Arial" panose="020B0604020202020204" pitchFamily="34" charset="0"/>
              <a:buChar char="•"/>
            </a:pPr>
            <a:r>
              <a:rPr lang="en-US" sz="3200" dirty="0">
                <a:solidFill>
                  <a:srgbClr val="000000"/>
                </a:solidFill>
              </a:rPr>
              <a:t>Turn in </a:t>
            </a:r>
            <a:r>
              <a:rPr lang="en-US" sz="3200" b="1" dirty="0">
                <a:solidFill>
                  <a:srgbClr val="000000"/>
                </a:solidFill>
              </a:rPr>
              <a:t>one group submission</a:t>
            </a:r>
            <a:r>
              <a:rPr lang="en-US" sz="3200" dirty="0">
                <a:solidFill>
                  <a:srgbClr val="000000"/>
                </a:solidFill>
              </a:rPr>
              <a:t> before you leave class</a:t>
            </a:r>
          </a:p>
          <a:p>
            <a:pPr>
              <a:spcBef>
                <a:spcPts val="600"/>
              </a:spcBef>
              <a:buNone/>
            </a:pPr>
            <a:r>
              <a:rPr lang="en-US" sz="3200" b="1" dirty="0">
                <a:solidFill>
                  <a:srgbClr val="000000"/>
                </a:solidFill>
              </a:rPr>
              <a:t>Goals</a:t>
            </a:r>
            <a:endParaRPr lang="en-US" sz="3200" dirty="0">
              <a:solidFill>
                <a:srgbClr val="000000"/>
              </a:solidFill>
            </a:endParaRPr>
          </a:p>
          <a:p>
            <a:pPr>
              <a:spcBef>
                <a:spcPts val="600"/>
              </a:spcBef>
              <a:buFont typeface="Arial" panose="020B0604020202020204" pitchFamily="34" charset="0"/>
              <a:buChar char="•"/>
            </a:pPr>
            <a:r>
              <a:rPr lang="en-US" sz="3200" dirty="0">
                <a:solidFill>
                  <a:srgbClr val="000000"/>
                </a:solidFill>
              </a:rPr>
              <a:t>Practice finding the link between</a:t>
            </a:r>
          </a:p>
          <a:p>
            <a:pPr marL="742950" lvl="1" indent="-285750">
              <a:spcBef>
                <a:spcPts val="600"/>
              </a:spcBef>
              <a:buFont typeface="Arial" panose="020B0604020202020204" pitchFamily="34" charset="0"/>
              <a:buChar char="•"/>
            </a:pPr>
            <a:r>
              <a:rPr lang="en-US" sz="2800" dirty="0">
                <a:solidFill>
                  <a:srgbClr val="000000"/>
                </a:solidFill>
              </a:rPr>
              <a:t>Customer segments</a:t>
            </a:r>
          </a:p>
          <a:p>
            <a:pPr marL="742950" lvl="1" indent="-285750">
              <a:spcBef>
                <a:spcPts val="600"/>
              </a:spcBef>
              <a:buFont typeface="Arial" panose="020B0604020202020204" pitchFamily="34" charset="0"/>
              <a:buChar char="•"/>
            </a:pPr>
            <a:r>
              <a:rPr lang="en-US" sz="2800" dirty="0">
                <a:solidFill>
                  <a:srgbClr val="000000"/>
                </a:solidFill>
              </a:rPr>
              <a:t>Problems / needs</a:t>
            </a:r>
          </a:p>
          <a:p>
            <a:pPr marL="742950" lvl="1" indent="-285750">
              <a:spcBef>
                <a:spcPts val="600"/>
              </a:spcBef>
              <a:buFont typeface="Arial" panose="020B0604020202020204" pitchFamily="34" charset="0"/>
              <a:buChar char="•"/>
            </a:pPr>
            <a:r>
              <a:rPr lang="en-US" sz="2800" dirty="0">
                <a:solidFill>
                  <a:srgbClr val="000000"/>
                </a:solidFill>
              </a:rPr>
              <a:t>Products / services</a:t>
            </a:r>
          </a:p>
          <a:p>
            <a:pPr marL="742950" lvl="1" indent="-285750">
              <a:spcBef>
                <a:spcPts val="600"/>
              </a:spcBef>
              <a:buFont typeface="Arial" panose="020B0604020202020204" pitchFamily="34" charset="0"/>
              <a:buChar char="•"/>
            </a:pPr>
            <a:r>
              <a:rPr lang="en-US" sz="2800" dirty="0">
                <a:solidFill>
                  <a:srgbClr val="000000"/>
                </a:solidFill>
              </a:rPr>
              <a:t>Value delivered</a:t>
            </a:r>
          </a:p>
          <a:p>
            <a:pPr>
              <a:spcBef>
                <a:spcPts val="600"/>
              </a:spcBef>
              <a:buNone/>
            </a:pPr>
            <a:r>
              <a:rPr lang="en-US" sz="3200" b="1" dirty="0">
                <a:solidFill>
                  <a:srgbClr val="000000"/>
                </a:solidFill>
              </a:rPr>
              <a:t>Reminder:</a:t>
            </a:r>
            <a:br>
              <a:rPr lang="en-US" sz="3200" dirty="0">
                <a:solidFill>
                  <a:srgbClr val="000000"/>
                </a:solidFill>
              </a:rPr>
            </a:br>
            <a:r>
              <a:rPr lang="en-US" sz="3200" dirty="0">
                <a:solidFill>
                  <a:srgbClr val="000000"/>
                </a:solidFill>
              </a:rPr>
              <a:t>This counts as your </a:t>
            </a:r>
            <a:r>
              <a:rPr lang="en-US" sz="3200" b="1" dirty="0">
                <a:solidFill>
                  <a:srgbClr val="000000"/>
                </a:solidFill>
              </a:rPr>
              <a:t>quiz grade</a:t>
            </a:r>
            <a:r>
              <a:rPr lang="en-US" sz="3200" dirty="0">
                <a:solidFill>
                  <a:srgbClr val="000000"/>
                </a:solidFill>
              </a:rPr>
              <a:t> for the week. Be present and participate!</a:t>
            </a:r>
          </a:p>
        </p:txBody>
      </p:sp>
      <p:sp>
        <p:nvSpPr>
          <p:cNvPr id="4" name="Slide Number Placeholder 3">
            <a:extLst>
              <a:ext uri="{FF2B5EF4-FFF2-40B4-BE49-F238E27FC236}">
                <a16:creationId xmlns:a16="http://schemas.microsoft.com/office/drawing/2014/main" id="{FBB2498B-60AF-3082-D1EE-6001326B00AF}"/>
              </a:ext>
            </a:extLst>
          </p:cNvPr>
          <p:cNvSpPr>
            <a:spLocks noGrp="1"/>
          </p:cNvSpPr>
          <p:nvPr>
            <p:ph type="sldNum" sz="quarter" idx="4"/>
          </p:nvPr>
        </p:nvSpPr>
        <p:spPr/>
        <p:txBody>
          <a:bodyPr/>
          <a:lstStyle/>
          <a:p>
            <a:pPr marL="0" marR="0" lvl="0" indent="0" algn="r" defTabSz="898799" rtl="0" eaLnBrk="1" fontAlgn="auto" latinLnBrk="0" hangingPunct="1">
              <a:lnSpc>
                <a:spcPct val="100000"/>
              </a:lnSpc>
              <a:spcBef>
                <a:spcPts val="0"/>
              </a:spcBef>
              <a:spcAft>
                <a:spcPts val="0"/>
              </a:spcAft>
              <a:buClrTx/>
              <a:buSzTx/>
              <a:buFontTx/>
              <a:buNone/>
              <a:tabLst/>
              <a:defRPr/>
            </a:pPr>
            <a:fld id="{5D421B75-32F1-3341-9ED0-64265A793BE3}" type="slidenum">
              <a:rPr kumimoji="0" lang="en-US" sz="2800" b="0" i="0" u="none" strike="noStrike" kern="1200" cap="none" spc="0" normalizeH="0" baseline="0" noProof="0" smtClean="0">
                <a:ln>
                  <a:noFill/>
                </a:ln>
                <a:solidFill>
                  <a:srgbClr val="000000"/>
                </a:solidFill>
                <a:effectLst/>
                <a:uLnTx/>
                <a:uFillTx/>
                <a:latin typeface="Poppins" panose="00000500000000000000" pitchFamily="2" charset="0"/>
                <a:ea typeface="+mn-ea"/>
                <a:cs typeface="Poppins" panose="00000500000000000000" pitchFamily="2" charset="0"/>
              </a:rPr>
              <a:pPr marL="0" marR="0" lvl="0" indent="0" algn="r" defTabSz="898799" rtl="0" eaLnBrk="1" fontAlgn="auto" latinLnBrk="0" hangingPunct="1">
                <a:lnSpc>
                  <a:spcPct val="100000"/>
                </a:lnSpc>
                <a:spcBef>
                  <a:spcPts val="0"/>
                </a:spcBef>
                <a:spcAft>
                  <a:spcPts val="0"/>
                </a:spcAft>
                <a:buClrTx/>
                <a:buSzTx/>
                <a:buFontTx/>
                <a:buNone/>
                <a:tabLst/>
                <a:defRPr/>
              </a:pPr>
              <a:t>63</a:t>
            </a:fld>
            <a:endParaRPr kumimoji="0" lang="en-US" sz="2800" b="0" i="0" u="none" strike="noStrike" kern="120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743135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40BD1-9DFF-5E84-A7FB-10B4B3801D9F}"/>
              </a:ext>
            </a:extLst>
          </p:cNvPr>
          <p:cNvSpPr>
            <a:spLocks noGrp="1"/>
          </p:cNvSpPr>
          <p:nvPr>
            <p:ph type="title"/>
          </p:nvPr>
        </p:nvSpPr>
        <p:spPr>
          <a:xfrm>
            <a:off x="5396340" y="2077755"/>
            <a:ext cx="17921045" cy="1538883"/>
          </a:xfrm>
        </p:spPr>
        <p:txBody>
          <a:bodyPr anchor="t">
            <a:normAutofit/>
          </a:bodyPr>
          <a:lstStyle/>
          <a:p>
            <a:r>
              <a:rPr lang="en-US" dirty="0"/>
              <a:t>Summary</a:t>
            </a:r>
          </a:p>
        </p:txBody>
      </p:sp>
      <p:sp>
        <p:nvSpPr>
          <p:cNvPr id="5" name="Content Placeholder 4">
            <a:extLst>
              <a:ext uri="{FF2B5EF4-FFF2-40B4-BE49-F238E27FC236}">
                <a16:creationId xmlns:a16="http://schemas.microsoft.com/office/drawing/2014/main" id="{83070B4D-8FB7-8FE6-EB06-1BA333CBDA63}"/>
              </a:ext>
            </a:extLst>
          </p:cNvPr>
          <p:cNvSpPr>
            <a:spLocks noGrp="1"/>
          </p:cNvSpPr>
          <p:nvPr>
            <p:ph idx="1"/>
          </p:nvPr>
        </p:nvSpPr>
        <p:spPr>
          <a:xfrm>
            <a:off x="5396339" y="4010335"/>
            <a:ext cx="17921287" cy="8500319"/>
          </a:xfrm>
        </p:spPr>
        <p:txBody>
          <a:bodyPr>
            <a:normAutofit/>
          </a:bodyPr>
          <a:lstStyle/>
          <a:p>
            <a:pPr>
              <a:spcBef>
                <a:spcPts val="0"/>
              </a:spcBef>
              <a:spcAft>
                <a:spcPts val="600"/>
              </a:spcAft>
              <a:buClr>
                <a:schemeClr val="tx1"/>
              </a:buClr>
              <a:buFont typeface="Wingdings" panose="05000000000000000000" pitchFamily="2" charset="2"/>
              <a:buChar char="ü"/>
            </a:pPr>
            <a:r>
              <a:rPr lang="en-US" sz="3600" dirty="0">
                <a:cs typeface="Tahoma" pitchFamily="34" charset="0"/>
              </a:rPr>
              <a:t>Explain how a business plan connects the problem, solution, and value proposition in an agribusiness context.</a:t>
            </a:r>
          </a:p>
          <a:p>
            <a:pPr>
              <a:spcBef>
                <a:spcPts val="0"/>
              </a:spcBef>
              <a:spcAft>
                <a:spcPts val="600"/>
              </a:spcAft>
              <a:buClr>
                <a:schemeClr val="tx1"/>
              </a:buClr>
              <a:buFont typeface="Wingdings" panose="05000000000000000000" pitchFamily="2" charset="2"/>
              <a:buChar char="ü"/>
            </a:pPr>
            <a:r>
              <a:rPr lang="en-US" sz="3600" dirty="0">
                <a:cs typeface="Tahoma" pitchFamily="34" charset="0"/>
              </a:rPr>
              <a:t>Identify and articulate a venture’s customer segments and value propositions using evidence from written plans.</a:t>
            </a:r>
          </a:p>
          <a:p>
            <a:pPr>
              <a:spcBef>
                <a:spcPts val="0"/>
              </a:spcBef>
              <a:spcAft>
                <a:spcPts val="600"/>
              </a:spcAft>
              <a:buClr>
                <a:schemeClr val="tx1"/>
              </a:buClr>
              <a:buFont typeface="Wingdings" panose="05000000000000000000" pitchFamily="2" charset="2"/>
              <a:buChar char="ü"/>
            </a:pPr>
            <a:r>
              <a:rPr lang="en-US" sz="3600" dirty="0">
                <a:cs typeface="Tahoma" pitchFamily="34" charset="0"/>
              </a:rPr>
              <a:t>Apply the Business Model Canvas to interpret real-world agribusiness ventures.</a:t>
            </a:r>
          </a:p>
          <a:p>
            <a:pPr>
              <a:spcBef>
                <a:spcPts val="0"/>
              </a:spcBef>
              <a:spcAft>
                <a:spcPts val="600"/>
              </a:spcAft>
              <a:buClr>
                <a:schemeClr val="tx1"/>
              </a:buClr>
              <a:buFont typeface="Wingdings" panose="05000000000000000000" pitchFamily="2" charset="2"/>
              <a:buChar char="ü"/>
            </a:pPr>
            <a:r>
              <a:rPr lang="en-US" sz="3600" dirty="0">
                <a:cs typeface="Tahoma" pitchFamily="34" charset="0"/>
              </a:rPr>
              <a:t>Evaluate how value propositions address customer jobs, pains, and gains.</a:t>
            </a:r>
          </a:p>
          <a:p>
            <a:pPr>
              <a:spcBef>
                <a:spcPts val="0"/>
              </a:spcBef>
              <a:spcAft>
                <a:spcPts val="600"/>
              </a:spcAft>
              <a:buClr>
                <a:schemeClr val="tx1"/>
              </a:buClr>
              <a:buFont typeface="Wingdings" panose="05000000000000000000" pitchFamily="2" charset="2"/>
              <a:buChar char="ü"/>
            </a:pPr>
            <a:r>
              <a:rPr lang="en-US" sz="3600" dirty="0">
                <a:cs typeface="Tahoma" pitchFamily="34" charset="0"/>
              </a:rPr>
              <a:t>Summarize how clear value propositions strengthen marketing and financial planning decisions in small food and farm enterprises.</a:t>
            </a:r>
          </a:p>
        </p:txBody>
      </p:sp>
      <p:sp>
        <p:nvSpPr>
          <p:cNvPr id="2" name="Slide Number Placeholder 1">
            <a:extLst>
              <a:ext uri="{FF2B5EF4-FFF2-40B4-BE49-F238E27FC236}">
                <a16:creationId xmlns:a16="http://schemas.microsoft.com/office/drawing/2014/main" id="{1189024B-04DC-B90C-747F-FF5A670D4C59}"/>
              </a:ext>
            </a:extLst>
          </p:cNvPr>
          <p:cNvSpPr>
            <a:spLocks noGrp="1"/>
          </p:cNvSpPr>
          <p:nvPr>
            <p:ph type="sldNum" sz="quarter" idx="4"/>
          </p:nvPr>
        </p:nvSpPr>
        <p:spPr/>
        <p:txBody>
          <a:bodyPr/>
          <a:lstStyle/>
          <a:p>
            <a:fld id="{5D421B75-32F1-3341-9ED0-64265A793BE3}" type="slidenum">
              <a:rPr lang="en-US" smtClean="0"/>
              <a:pPr/>
              <a:t>64</a:t>
            </a:fld>
            <a:endParaRPr lang="en-US" dirty="0"/>
          </a:p>
        </p:txBody>
      </p:sp>
    </p:spTree>
    <p:extLst>
      <p:ext uri="{BB962C8B-B14F-4D97-AF65-F5344CB8AC3E}">
        <p14:creationId xmlns:p14="http://schemas.microsoft.com/office/powerpoint/2010/main" val="773718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36EC1-0F45-9F89-B4B5-4EEF7FD4A72C}"/>
              </a:ext>
            </a:extLst>
          </p:cNvPr>
          <p:cNvPicPr>
            <a:picLocks noChangeAspect="1"/>
          </p:cNvPicPr>
          <p:nvPr/>
        </p:nvPicPr>
        <p:blipFill>
          <a:blip r:embed="rId3">
            <a:duotone>
              <a:schemeClr val="bg2">
                <a:shade val="45000"/>
                <a:satMod val="135000"/>
              </a:schemeClr>
              <a:prstClr val="white"/>
            </a:duotone>
          </a:blip>
          <a:srcRect l="9091" t="16851"/>
          <a:stretch/>
        </p:blipFill>
        <p:spPr>
          <a:xfrm>
            <a:off x="1627" y="20"/>
            <a:ext cx="24383960" cy="13715980"/>
          </a:xfrm>
          <a:prstGeom prst="rect">
            <a:avLst/>
          </a:prstGeom>
        </p:spPr>
      </p:pic>
      <p:sp>
        <p:nvSpPr>
          <p:cNvPr id="2" name="Title 1">
            <a:extLst>
              <a:ext uri="{FF2B5EF4-FFF2-40B4-BE49-F238E27FC236}">
                <a16:creationId xmlns:a16="http://schemas.microsoft.com/office/drawing/2014/main" id="{5C02BE7A-8931-5DA1-A22E-48D865E38F02}"/>
              </a:ext>
            </a:extLst>
          </p:cNvPr>
          <p:cNvSpPr>
            <a:spLocks noGrp="1"/>
          </p:cNvSpPr>
          <p:nvPr>
            <p:ph type="title"/>
          </p:nvPr>
        </p:nvSpPr>
        <p:spPr>
          <a:xfrm>
            <a:off x="1677987" y="730251"/>
            <a:ext cx="21031200" cy="2651126"/>
          </a:xfrm>
        </p:spPr>
        <p:txBody>
          <a:bodyPr>
            <a:normAutofit/>
          </a:bodyPr>
          <a:lstStyle/>
          <a:p>
            <a:r>
              <a:rPr lang="en-US" dirty="0"/>
              <a:t>How Problems Lead to Opportunities</a:t>
            </a:r>
          </a:p>
        </p:txBody>
      </p:sp>
      <p:graphicFrame>
        <p:nvGraphicFramePr>
          <p:cNvPr id="5" name="Content Placeholder 2">
            <a:extLst>
              <a:ext uri="{FF2B5EF4-FFF2-40B4-BE49-F238E27FC236}">
                <a16:creationId xmlns:a16="http://schemas.microsoft.com/office/drawing/2014/main" id="{B6DE04E0-6C43-5EFC-0799-E4A94F8A5EF0}"/>
              </a:ext>
            </a:extLst>
          </p:cNvPr>
          <p:cNvGraphicFramePr>
            <a:graphicFrameLocks noGrp="1"/>
          </p:cNvGraphicFramePr>
          <p:nvPr>
            <p:ph idx="1"/>
            <p:extLst>
              <p:ext uri="{D42A27DB-BD31-4B8C-83A1-F6EECF244321}">
                <p14:modId xmlns:p14="http://schemas.microsoft.com/office/powerpoint/2010/main" val="1486527080"/>
              </p:ext>
            </p:extLst>
          </p:nvPr>
        </p:nvGraphicFramePr>
        <p:xfrm>
          <a:off x="1677987" y="3651250"/>
          <a:ext cx="21031200" cy="87026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40641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114A40F-494B-5954-F8AD-8D89CD4DC585}"/>
              </a:ext>
            </a:extLst>
          </p:cNvPr>
          <p:cNvSpPr/>
          <p:nvPr/>
        </p:nvSpPr>
        <p:spPr>
          <a:xfrm>
            <a:off x="4946967" y="994410"/>
            <a:ext cx="14493240" cy="1172718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r>
              <a:rPr lang="en-US" sz="4000" dirty="0">
                <a:latin typeface="Poppins" panose="00000500000000000000" pitchFamily="2" charset="0"/>
                <a:cs typeface="Poppins" panose="00000500000000000000" pitchFamily="2" charset="0"/>
              </a:rPr>
              <a:t>You have a business plan to bring the solution to market.</a:t>
            </a:r>
          </a:p>
        </p:txBody>
      </p:sp>
      <p:sp>
        <p:nvSpPr>
          <p:cNvPr id="6" name="Oval 5">
            <a:extLst>
              <a:ext uri="{FF2B5EF4-FFF2-40B4-BE49-F238E27FC236}">
                <a16:creationId xmlns:a16="http://schemas.microsoft.com/office/drawing/2014/main" id="{7B50D25B-FB02-F228-8F3D-BF233651A014}"/>
              </a:ext>
            </a:extLst>
          </p:cNvPr>
          <p:cNvSpPr/>
          <p:nvPr/>
        </p:nvSpPr>
        <p:spPr>
          <a:xfrm>
            <a:off x="7316787" y="4743450"/>
            <a:ext cx="9753600" cy="797814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t"/>
          <a:lstStyle/>
          <a:p>
            <a:pPr algn="ctr"/>
            <a:r>
              <a:rPr lang="en-US" sz="4000" dirty="0">
                <a:latin typeface="Poppins" panose="00000500000000000000" pitchFamily="2" charset="0"/>
                <a:cs typeface="Poppins" panose="00000500000000000000" pitchFamily="2" charset="0"/>
              </a:rPr>
              <a:t>You have an innovative solution, with the right team.</a:t>
            </a:r>
          </a:p>
        </p:txBody>
      </p:sp>
      <p:sp>
        <p:nvSpPr>
          <p:cNvPr id="5" name="Oval 4">
            <a:extLst>
              <a:ext uri="{FF2B5EF4-FFF2-40B4-BE49-F238E27FC236}">
                <a16:creationId xmlns:a16="http://schemas.microsoft.com/office/drawing/2014/main" id="{22B4A30D-37F1-D311-C5A4-34F474EF252B}"/>
              </a:ext>
            </a:extLst>
          </p:cNvPr>
          <p:cNvSpPr/>
          <p:nvPr/>
        </p:nvSpPr>
        <p:spPr>
          <a:xfrm>
            <a:off x="9541827" y="7760970"/>
            <a:ext cx="5303520" cy="496062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4000" dirty="0">
                <a:solidFill>
                  <a:schemeClr val="tx2"/>
                </a:solidFill>
                <a:latin typeface="Poppins" panose="00000500000000000000" pitchFamily="2" charset="0"/>
                <a:cs typeface="Poppins" panose="00000500000000000000" pitchFamily="2" charset="0"/>
              </a:rPr>
              <a:t>You’ve identified the problem.</a:t>
            </a:r>
          </a:p>
        </p:txBody>
      </p:sp>
      <p:sp>
        <p:nvSpPr>
          <p:cNvPr id="9" name="TextBox 8">
            <a:extLst>
              <a:ext uri="{FF2B5EF4-FFF2-40B4-BE49-F238E27FC236}">
                <a16:creationId xmlns:a16="http://schemas.microsoft.com/office/drawing/2014/main" id="{FCED49C1-E74B-4AC5-6D70-86B863EA07EE}"/>
              </a:ext>
            </a:extLst>
          </p:cNvPr>
          <p:cNvSpPr txBox="1"/>
          <p:nvPr/>
        </p:nvSpPr>
        <p:spPr>
          <a:xfrm>
            <a:off x="334962" y="7178903"/>
            <a:ext cx="4238624" cy="61247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800" b="1" dirty="0">
                <a:latin typeface="Poppins" panose="00000500000000000000" pitchFamily="2" charset="0"/>
                <a:cs typeface="Poppins" panose="00000500000000000000" pitchFamily="2" charset="0"/>
              </a:rPr>
              <a:t>The foundation of any entrepreneurial venture is problem discovery. Without a clearly defined problem, there's no opportunity to solve anything meaningful. This is where it all begins—understanding a gap or inefficiency in the market that needs addressing.</a:t>
            </a:r>
          </a:p>
        </p:txBody>
      </p:sp>
      <p:cxnSp>
        <p:nvCxnSpPr>
          <p:cNvPr id="11" name="Straight Arrow Connector 10">
            <a:extLst>
              <a:ext uri="{FF2B5EF4-FFF2-40B4-BE49-F238E27FC236}">
                <a16:creationId xmlns:a16="http://schemas.microsoft.com/office/drawing/2014/main" id="{F64A5240-C26A-F7FB-2658-11FF8F910AC4}"/>
              </a:ext>
            </a:extLst>
          </p:cNvPr>
          <p:cNvCxnSpPr>
            <a:cxnSpLocks/>
            <a:stCxn id="9" idx="3"/>
            <a:endCxn id="5" idx="2"/>
          </p:cNvCxnSpPr>
          <p:nvPr/>
        </p:nvCxnSpPr>
        <p:spPr>
          <a:xfrm>
            <a:off x="4573586" y="10241280"/>
            <a:ext cx="4968241"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809CE398-24ED-8730-07EA-4AC646FA2344}"/>
              </a:ext>
            </a:extLst>
          </p:cNvPr>
          <p:cNvSpPr txBox="1"/>
          <p:nvPr/>
        </p:nvSpPr>
        <p:spPr>
          <a:xfrm>
            <a:off x="19361150" y="8261227"/>
            <a:ext cx="4897754" cy="526297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2800" b="1" dirty="0">
                <a:latin typeface="Poppins" panose="00000500000000000000" pitchFamily="2" charset="0"/>
                <a:cs typeface="Poppins" panose="00000500000000000000" pitchFamily="2" charset="0"/>
              </a:rPr>
              <a:t>Once you've identified the problem, the next step is developing an innovative solution. But it's not enough to just have a great idea; you need the right team with the skills and experience to execute it effectively. This is where creativity and collaboration come into play.</a:t>
            </a:r>
          </a:p>
        </p:txBody>
      </p:sp>
      <p:cxnSp>
        <p:nvCxnSpPr>
          <p:cNvPr id="15" name="Straight Arrow Connector 14">
            <a:extLst>
              <a:ext uri="{FF2B5EF4-FFF2-40B4-BE49-F238E27FC236}">
                <a16:creationId xmlns:a16="http://schemas.microsoft.com/office/drawing/2014/main" id="{CB9053AB-91AC-323F-0505-8DBB5E42F4FB}"/>
              </a:ext>
            </a:extLst>
          </p:cNvPr>
          <p:cNvCxnSpPr>
            <a:stCxn id="13" idx="1"/>
            <a:endCxn id="6" idx="6"/>
          </p:cNvCxnSpPr>
          <p:nvPr/>
        </p:nvCxnSpPr>
        <p:spPr>
          <a:xfrm flipH="1" flipV="1">
            <a:off x="17070387" y="8732520"/>
            <a:ext cx="2290763" cy="2160197"/>
          </a:xfrm>
          <a:prstGeom prst="straightConnector1">
            <a:avLst/>
          </a:prstGeom>
          <a:ln w="57150">
            <a:tailEnd type="triangle"/>
          </a:ln>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76A71BF0-6BA2-0600-BC4F-B10AF4F4B6DE}"/>
              </a:ext>
            </a:extLst>
          </p:cNvPr>
          <p:cNvSpPr txBox="1"/>
          <p:nvPr/>
        </p:nvSpPr>
        <p:spPr>
          <a:xfrm>
            <a:off x="334962" y="309800"/>
            <a:ext cx="4238626" cy="612475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2800" b="1" dirty="0">
                <a:latin typeface="Poppins" panose="00000500000000000000" pitchFamily="2" charset="0"/>
                <a:cs typeface="Poppins" panose="00000500000000000000" pitchFamily="2" charset="0"/>
              </a:rPr>
              <a:t>Even with a problem identified and a great solution in hand, the business cannot succeed without a concrete plan to take that solution to market. This includes market research, financial planning, supply chain logistics, and identifying your customer base.</a:t>
            </a:r>
          </a:p>
        </p:txBody>
      </p:sp>
      <p:cxnSp>
        <p:nvCxnSpPr>
          <p:cNvPr id="19" name="Straight Arrow Connector 18">
            <a:extLst>
              <a:ext uri="{FF2B5EF4-FFF2-40B4-BE49-F238E27FC236}">
                <a16:creationId xmlns:a16="http://schemas.microsoft.com/office/drawing/2014/main" id="{CAC61BB3-BE0E-0E86-BC7A-20A34CF4F38A}"/>
              </a:ext>
            </a:extLst>
          </p:cNvPr>
          <p:cNvCxnSpPr>
            <a:cxnSpLocks/>
            <a:stCxn id="17" idx="3"/>
            <a:endCxn id="7" idx="1"/>
          </p:cNvCxnSpPr>
          <p:nvPr/>
        </p:nvCxnSpPr>
        <p:spPr>
          <a:xfrm flipV="1">
            <a:off x="4573588" y="2711816"/>
            <a:ext cx="2495865" cy="66036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90949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5" grpId="0" animBg="1"/>
      <p:bldP spid="9" grpId="0" animBg="1"/>
      <p:bldP spid="13"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DBF56-1560-025F-8FF2-0E857CB1E019}"/>
              </a:ext>
            </a:extLst>
          </p:cNvPr>
          <p:cNvSpPr>
            <a:spLocks noGrp="1"/>
          </p:cNvSpPr>
          <p:nvPr>
            <p:ph type="title"/>
          </p:nvPr>
        </p:nvSpPr>
        <p:spPr/>
        <p:txBody>
          <a:bodyPr/>
          <a:lstStyle/>
          <a:p>
            <a:r>
              <a:rPr lang="en-US" dirty="0"/>
              <a:t>Initiating the Venture Formation Process</a:t>
            </a:r>
          </a:p>
        </p:txBody>
      </p:sp>
      <p:sp>
        <p:nvSpPr>
          <p:cNvPr id="3" name="Content Placeholder 2">
            <a:extLst>
              <a:ext uri="{FF2B5EF4-FFF2-40B4-BE49-F238E27FC236}">
                <a16:creationId xmlns:a16="http://schemas.microsoft.com/office/drawing/2014/main" id="{7AA2433F-3CED-7879-7270-31956FAF2BEE}"/>
              </a:ext>
            </a:extLst>
          </p:cNvPr>
          <p:cNvSpPr>
            <a:spLocks noGrp="1"/>
          </p:cNvSpPr>
          <p:nvPr>
            <p:ph idx="1"/>
          </p:nvPr>
        </p:nvSpPr>
        <p:spPr>
          <a:xfrm>
            <a:off x="953811" y="3163824"/>
            <a:ext cx="22486758" cy="4493538"/>
          </a:xfrm>
        </p:spPr>
        <p:txBody>
          <a:bodyPr/>
          <a:lstStyle/>
          <a:p>
            <a:r>
              <a:rPr lang="en-US" dirty="0"/>
              <a:t>A </a:t>
            </a:r>
            <a:r>
              <a:rPr lang="en-US" u="sng" dirty="0"/>
              <a:t>business model</a:t>
            </a:r>
            <a:r>
              <a:rPr lang="en-US" dirty="0"/>
              <a:t> is a description of how a venture will </a:t>
            </a:r>
            <a:r>
              <a:rPr lang="en-US" b="1" dirty="0"/>
              <a:t>create and deliver value</a:t>
            </a:r>
            <a:r>
              <a:rPr lang="en-US" dirty="0"/>
              <a:t>.</a:t>
            </a:r>
          </a:p>
          <a:p>
            <a:r>
              <a:rPr lang="en-US" dirty="0"/>
              <a:t>The </a:t>
            </a:r>
            <a:r>
              <a:rPr lang="en-US" b="1" dirty="0"/>
              <a:t>Business Model Canvas</a:t>
            </a:r>
            <a:r>
              <a:rPr lang="en-US" dirty="0"/>
              <a:t> was introduced in 2010 as a way to simplify the process.</a:t>
            </a:r>
          </a:p>
          <a:p>
            <a:r>
              <a:rPr lang="en-US" dirty="0"/>
              <a:t>Let’s review this model (“BMC”).</a:t>
            </a:r>
          </a:p>
        </p:txBody>
      </p:sp>
      <p:sp>
        <p:nvSpPr>
          <p:cNvPr id="4" name="Slide Number Placeholder 3">
            <a:extLst>
              <a:ext uri="{FF2B5EF4-FFF2-40B4-BE49-F238E27FC236}">
                <a16:creationId xmlns:a16="http://schemas.microsoft.com/office/drawing/2014/main" id="{03A9C9C4-BB7D-647B-AB3E-5A882CC3F067}"/>
              </a:ext>
            </a:extLst>
          </p:cNvPr>
          <p:cNvSpPr>
            <a:spLocks noGrp="1"/>
          </p:cNvSpPr>
          <p:nvPr>
            <p:ph type="sldNum" sz="quarter" idx="4"/>
          </p:nvPr>
        </p:nvSpPr>
        <p:spPr/>
        <p:txBody>
          <a:bodyPr/>
          <a:lstStyle/>
          <a:p>
            <a:fld id="{5D421B75-32F1-3341-9ED0-64265A793BE3}" type="slidenum">
              <a:rPr lang="en-US" smtClean="0"/>
              <a:pPr/>
              <a:t>9</a:t>
            </a:fld>
            <a:endParaRPr lang="en-US" dirty="0"/>
          </a:p>
        </p:txBody>
      </p:sp>
    </p:spTree>
    <p:extLst>
      <p:ext uri="{BB962C8B-B14F-4D97-AF65-F5344CB8AC3E}">
        <p14:creationId xmlns:p14="http://schemas.microsoft.com/office/powerpoint/2010/main" val="38349516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SU Find Your Energy">
      <a:dk1>
        <a:srgbClr val="59595B"/>
      </a:dk1>
      <a:lt1>
        <a:srgbClr val="FFFFFF"/>
      </a:lt1>
      <a:dk2>
        <a:srgbClr val="1E4D2B"/>
      </a:dk2>
      <a:lt2>
        <a:srgbClr val="C8C371"/>
      </a:lt2>
      <a:accent1>
        <a:srgbClr val="82C403"/>
      </a:accent1>
      <a:accent2>
        <a:srgbClr val="CFFC00"/>
      </a:accent2>
      <a:accent3>
        <a:srgbClr val="E56954"/>
      </a:accent3>
      <a:accent4>
        <a:srgbClr val="008FB2"/>
      </a:accent4>
      <a:accent5>
        <a:srgbClr val="7E5373"/>
      </a:accent5>
      <a:accent6>
        <a:srgbClr val="FEC037"/>
      </a:accent6>
      <a:hlink>
        <a:srgbClr val="3246A4"/>
      </a:hlink>
      <a:folHlink>
        <a:srgbClr val="6B1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9169</TotalTime>
  <Words>3852</Words>
  <Application>Microsoft Office PowerPoint</Application>
  <PresentationFormat>Custom</PresentationFormat>
  <Paragraphs>426</Paragraphs>
  <Slides>64</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Aptos</vt:lpstr>
      <vt:lpstr>Aptos Display</vt:lpstr>
      <vt:lpstr>Arial</vt:lpstr>
      <vt:lpstr>Calibri</vt:lpstr>
      <vt:lpstr>Franklin Gothic Book</vt:lpstr>
      <vt:lpstr>Poppins</vt:lpstr>
      <vt:lpstr>Tahoma</vt:lpstr>
      <vt:lpstr>Wingdings</vt:lpstr>
      <vt:lpstr>Office Theme</vt:lpstr>
      <vt:lpstr>1_Office Theme</vt:lpstr>
      <vt:lpstr>Lecture 10</vt:lpstr>
      <vt:lpstr>Don’t find customers for your product. Find products for your customers.  -Seth Godin (American author, marketing expert, entrepreneur)</vt:lpstr>
      <vt:lpstr>Lecture 10:  Financial Planning &amp; Business Plans in Agribusiness and Food Ventures</vt:lpstr>
      <vt:lpstr>Chapter 11 Objectives</vt:lpstr>
      <vt:lpstr>Chapter 12 Objectives</vt:lpstr>
      <vt:lpstr>Lecture Content</vt:lpstr>
      <vt:lpstr>How Problems Lead to Opportunities</vt:lpstr>
      <vt:lpstr>PowerPoint Presentation</vt:lpstr>
      <vt:lpstr>Initiating the Venture Formation Process</vt:lpstr>
      <vt:lpstr>Part 1: Introduction to the Business Model Canvas</vt:lpstr>
      <vt:lpstr>Problem Discovery →  Value Proposition &amp; Customer Segments</vt:lpstr>
      <vt:lpstr>Walking through the BMC</vt:lpstr>
      <vt:lpstr>Walking through the BMC</vt:lpstr>
      <vt:lpstr>The BMC consists of nine building blocks that cover the primary aspects of a business. </vt:lpstr>
      <vt:lpstr>PowerPoint Presentation</vt:lpstr>
      <vt:lpstr>PowerPoint Presentation</vt:lpstr>
      <vt:lpstr>PowerPoint Presentation</vt:lpstr>
      <vt:lpstr>PowerPoint Presentation</vt:lpstr>
      <vt:lpstr>Walking through the BMC</vt:lpstr>
      <vt:lpstr>Customer Segments</vt:lpstr>
      <vt:lpstr>Breaking Down the Customer Segment Profile</vt:lpstr>
      <vt:lpstr>Example: Nestlé Foods Customer Segmentation</vt:lpstr>
      <vt:lpstr>1. Customer Jobs</vt:lpstr>
      <vt:lpstr>Supporting Jobs</vt:lpstr>
      <vt:lpstr>Example: Nestlé Foods Customer Jobs</vt:lpstr>
      <vt:lpstr>2. Customer Pains</vt:lpstr>
      <vt:lpstr>Example: Nestlé Foods Customer Pains</vt:lpstr>
      <vt:lpstr>3. Customer Gains</vt:lpstr>
      <vt:lpstr>Example: Nestlé Foods Customer Gains</vt:lpstr>
      <vt:lpstr>Applying the Business Model Canvas</vt:lpstr>
      <vt:lpstr>Walking through the BMC</vt:lpstr>
      <vt:lpstr>Communicating Your Product’s Value</vt:lpstr>
      <vt:lpstr>Name the company according to their value proposition…</vt:lpstr>
      <vt:lpstr>PowerPoint Presentation</vt:lpstr>
      <vt:lpstr>Name the company according to their value proposition…</vt:lpstr>
      <vt:lpstr>PowerPoint Presentation</vt:lpstr>
      <vt:lpstr>Name the company according to their value proposition…</vt:lpstr>
      <vt:lpstr>PowerPoint Presentation</vt:lpstr>
      <vt:lpstr>What do they all have in common?</vt:lpstr>
      <vt:lpstr>Value Propositions</vt:lpstr>
      <vt:lpstr>PowerPoint Presentation</vt:lpstr>
      <vt:lpstr>Ad-lib Example for Nestlé Pure Life Water</vt:lpstr>
      <vt:lpstr>Effective Value Propositions…</vt:lpstr>
      <vt:lpstr>Example 1</vt:lpstr>
      <vt:lpstr>Example 2</vt:lpstr>
      <vt:lpstr>Example 3</vt:lpstr>
      <vt:lpstr>Effective value propositions  clearly define who the product is for, what problem it solves,  how it does so, and  what differentiates it from competing value propositions.</vt:lpstr>
      <vt:lpstr>Walking through the BMC</vt:lpstr>
      <vt:lpstr>Value Map = Mapping Value onto Customer Profiles</vt:lpstr>
      <vt:lpstr>Products and Services</vt:lpstr>
      <vt:lpstr>Pain Relievers</vt:lpstr>
      <vt:lpstr>Gain Creators</vt:lpstr>
      <vt:lpstr>“Fit” is what happens when the value map aligns with the customer profile</vt:lpstr>
      <vt:lpstr>Value Map</vt:lpstr>
      <vt:lpstr>Customer Profile</vt:lpstr>
      <vt:lpstr>Three Kinds of Fit</vt:lpstr>
      <vt:lpstr>Example: Nestlé</vt:lpstr>
      <vt:lpstr>Example: Nestlé Foods Products &amp; Services</vt:lpstr>
      <vt:lpstr>Example: Nestlé Foods Pain Relievers</vt:lpstr>
      <vt:lpstr>Example: Nestlé Foods Gain Creators</vt:lpstr>
      <vt:lpstr>Example: Nestlé Foods Product &amp; Service Fit</vt:lpstr>
      <vt:lpstr>Part 2: Developing a Business Plan</vt:lpstr>
      <vt:lpstr>In-Class Quiz Activity: Business Plan Review</vt:lpstr>
      <vt:lpstr>Summary</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 Curtis</dc:creator>
  <cp:lastModifiedBy>Chenarides,Lauren</cp:lastModifiedBy>
  <cp:revision>206</cp:revision>
  <dcterms:created xsi:type="dcterms:W3CDTF">2015-06-30T23:05:53Z</dcterms:created>
  <dcterms:modified xsi:type="dcterms:W3CDTF">2025-10-26T21:58:47Z</dcterms:modified>
</cp:coreProperties>
</file>